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72" r:id="rId16"/>
    <p:sldId id="271" r:id="rId17"/>
  </p:sldIdLst>
  <p:sldSz cx="9144000" cy="6858000" type="screen4x3"/>
  <p:notesSz cx="6858000" cy="9144000"/>
  <p:embeddedFontLst>
    <p:embeddedFont>
      <p:font typeface="cmtt10" pitchFamily="34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mr10" pitchFamily="34" charset="0"/>
      <p:regular r:id="rId24"/>
    </p:embeddedFont>
    <p:embeddedFont>
      <p:font typeface="Century Gothic" pitchFamily="34" charset="0"/>
      <p:regular r:id="rId25"/>
      <p:bold r:id="rId26"/>
      <p:italic r:id="rId27"/>
      <p:boldItalic r:id="rId28"/>
    </p:embeddedFont>
    <p:embeddedFont>
      <p:font typeface="Cambria Math" pitchFamily="18" charset="0"/>
      <p:regular r:id="rId29"/>
    </p:embeddedFont>
    <p:embeddedFont>
      <p:font typeface="Palatino Linotype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7E2"/>
    <a:srgbClr val="5A2781"/>
    <a:srgbClr val="911ACC"/>
    <a:srgbClr val="00CCFF"/>
    <a:srgbClr val="FF6600"/>
    <a:srgbClr val="EA8B00"/>
    <a:srgbClr val="FF9900"/>
    <a:srgbClr val="FF9933"/>
    <a:srgbClr val="FF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1644" y="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1F7D7-9DE8-438E-A4A4-8D393C2F9B17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16344-B41B-4A3E-B285-D500B067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0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6344-B41B-4A3E-B285-D500B06729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1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6344-B41B-4A3E-B285-D500B06729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6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1732E42-F5EC-4A01-B3FF-B22C45E76DEA}" type="datetimeFigureOut">
              <a:rPr lang="en-US" smtClean="0"/>
              <a:t>11/22/2015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A849FBC-B601-4552-BCE1-FDBFE4422B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4267200"/>
          </a:xfrm>
        </p:spPr>
        <p:txBody>
          <a:bodyPr/>
          <a:lstStyle/>
          <a:p>
            <a:r>
              <a:rPr lang="en-US" noProof="1" smtClean="0"/>
              <a:t>CO</a:t>
            </a:r>
            <a:r>
              <a:rPr lang="en-US" i="1" noProof="1" smtClean="0"/>
              <a:t>N</a:t>
            </a:r>
            <a:r>
              <a:rPr lang="en-US" noProof="1" smtClean="0"/>
              <a:t>CEPT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38725"/>
            <a:ext cx="6400800" cy="1219200"/>
          </a:xfrm>
        </p:spPr>
        <p:txBody>
          <a:bodyPr/>
          <a:lstStyle/>
          <a:p>
            <a:r>
              <a:rPr lang="en-US" noProof="1" smtClean="0">
                <a:solidFill>
                  <a:srgbClr val="447741"/>
                </a:solidFill>
                <a:latin typeface="cmr10" pitchFamily="34" charset="0"/>
              </a:rPr>
              <a:t>COsmological </a:t>
            </a:r>
            <a:r>
              <a:rPr lang="en-US" i="1" noProof="1" smtClean="0">
                <a:solidFill>
                  <a:srgbClr val="447741"/>
                </a:solidFill>
                <a:latin typeface="cmr10" pitchFamily="34" charset="0"/>
              </a:rPr>
              <a:t>N</a:t>
            </a:r>
            <a:r>
              <a:rPr lang="en-US" noProof="1" smtClean="0">
                <a:solidFill>
                  <a:srgbClr val="447741"/>
                </a:solidFill>
                <a:latin typeface="cmr10" pitchFamily="34" charset="0"/>
              </a:rPr>
              <a:t>-body CodE in PyThon</a:t>
            </a:r>
            <a:endParaRPr lang="en-US" noProof="1">
              <a:solidFill>
                <a:srgbClr val="447741"/>
              </a:solidFill>
              <a:latin typeface="cmr10" pitchFamily="34" charset="0"/>
            </a:endParaRPr>
          </a:p>
        </p:txBody>
      </p:sp>
      <p:grpSp>
        <p:nvGrpSpPr>
          <p:cNvPr id="1032" name="Group 1031"/>
          <p:cNvGrpSpPr/>
          <p:nvPr/>
        </p:nvGrpSpPr>
        <p:grpSpPr>
          <a:xfrm>
            <a:off x="609600" y="0"/>
            <a:ext cx="3278169" cy="3592091"/>
            <a:chOff x="76200" y="9832"/>
            <a:chExt cx="3278169" cy="3592091"/>
          </a:xfrm>
        </p:grpSpPr>
        <p:sp>
          <p:nvSpPr>
            <p:cNvPr id="9" name="Freeform 8"/>
            <p:cNvSpPr/>
            <p:nvPr/>
          </p:nvSpPr>
          <p:spPr>
            <a:xfrm>
              <a:off x="76200" y="9832"/>
              <a:ext cx="3278169" cy="3592091"/>
            </a:xfrm>
            <a:custGeom>
              <a:avLst/>
              <a:gdLst>
                <a:gd name="connsiteX0" fmla="*/ 2399071 w 6263148"/>
                <a:gd name="connsiteY0" fmla="*/ 0 h 6862916"/>
                <a:gd name="connsiteX1" fmla="*/ 6263148 w 6263148"/>
                <a:gd name="connsiteY1" fmla="*/ 973393 h 6862916"/>
                <a:gd name="connsiteX2" fmla="*/ 6066503 w 6263148"/>
                <a:gd name="connsiteY2" fmla="*/ 4768645 h 6862916"/>
                <a:gd name="connsiteX3" fmla="*/ 4031226 w 6263148"/>
                <a:gd name="connsiteY3" fmla="*/ 6862916 h 6862916"/>
                <a:gd name="connsiteX4" fmla="*/ 137652 w 6263148"/>
                <a:gd name="connsiteY4" fmla="*/ 5584722 h 6862916"/>
                <a:gd name="connsiteX5" fmla="*/ 0 w 6263148"/>
                <a:gd name="connsiteY5" fmla="*/ 1710813 h 6862916"/>
                <a:gd name="connsiteX6" fmla="*/ 2399071 w 6263148"/>
                <a:gd name="connsiteY6" fmla="*/ 0 h 6862916"/>
                <a:gd name="connsiteX0" fmla="*/ 2399071 w 6263148"/>
                <a:gd name="connsiteY0" fmla="*/ 0 h 6862916"/>
                <a:gd name="connsiteX1" fmla="*/ 6263148 w 6263148"/>
                <a:gd name="connsiteY1" fmla="*/ 973393 h 6862916"/>
                <a:gd name="connsiteX2" fmla="*/ 6066503 w 6263148"/>
                <a:gd name="connsiteY2" fmla="*/ 4768645 h 6862916"/>
                <a:gd name="connsiteX3" fmla="*/ 4031226 w 6263148"/>
                <a:gd name="connsiteY3" fmla="*/ 6862916 h 6862916"/>
                <a:gd name="connsiteX4" fmla="*/ 167148 w 6263148"/>
                <a:gd name="connsiteY4" fmla="*/ 5594555 h 6862916"/>
                <a:gd name="connsiteX5" fmla="*/ 0 w 6263148"/>
                <a:gd name="connsiteY5" fmla="*/ 1710813 h 6862916"/>
                <a:gd name="connsiteX6" fmla="*/ 2399071 w 6263148"/>
                <a:gd name="connsiteY6" fmla="*/ 0 h 686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3148" h="6862916">
                  <a:moveTo>
                    <a:pt x="2399071" y="0"/>
                  </a:moveTo>
                  <a:lnTo>
                    <a:pt x="6263148" y="973393"/>
                  </a:lnTo>
                  <a:lnTo>
                    <a:pt x="6066503" y="4768645"/>
                  </a:lnTo>
                  <a:lnTo>
                    <a:pt x="4031226" y="6862916"/>
                  </a:lnTo>
                  <a:lnTo>
                    <a:pt x="167148" y="5594555"/>
                  </a:lnTo>
                  <a:lnTo>
                    <a:pt x="0" y="1710813"/>
                  </a:lnTo>
                  <a:lnTo>
                    <a:pt x="2399071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l="-5000" r="-3000"/>
              </a:stretch>
            </a:blipFill>
            <a:ln w="31750"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2121280" y="1459304"/>
              <a:ext cx="52577" cy="2089028"/>
            </a:xfrm>
            <a:prstGeom prst="line">
              <a:avLst/>
            </a:prstGeom>
            <a:ln>
              <a:solidFill>
                <a:schemeClr val="bg1">
                  <a:alpha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121280" y="552091"/>
              <a:ext cx="1179762" cy="907211"/>
            </a:xfrm>
            <a:prstGeom prst="line">
              <a:avLst/>
            </a:prstGeom>
            <a:ln>
              <a:solidFill>
                <a:schemeClr val="bg1">
                  <a:alpha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5019" y="925902"/>
              <a:ext cx="2007080" cy="534838"/>
            </a:xfrm>
            <a:prstGeom prst="line">
              <a:avLst/>
            </a:prstGeom>
            <a:ln>
              <a:solidFill>
                <a:schemeClr val="bg1">
                  <a:alpha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0" name="Freeform 1029"/>
          <p:cNvSpPr/>
          <p:nvPr/>
        </p:nvSpPr>
        <p:spPr>
          <a:xfrm>
            <a:off x="5105400" y="-1"/>
            <a:ext cx="3407055" cy="3489344"/>
          </a:xfrm>
          <a:custGeom>
            <a:avLst/>
            <a:gdLst>
              <a:gd name="connsiteX0" fmla="*/ 1926336 w 6010656"/>
              <a:gd name="connsiteY0" fmla="*/ 1828800 h 6144768"/>
              <a:gd name="connsiteX1" fmla="*/ 1926336 w 6010656"/>
              <a:gd name="connsiteY1" fmla="*/ 841248 h 6144768"/>
              <a:gd name="connsiteX2" fmla="*/ 2109216 w 6010656"/>
              <a:gd name="connsiteY2" fmla="*/ 438912 h 6144768"/>
              <a:gd name="connsiteX3" fmla="*/ 2487168 w 6010656"/>
              <a:gd name="connsiteY3" fmla="*/ 170688 h 6144768"/>
              <a:gd name="connsiteX4" fmla="*/ 3060192 w 6010656"/>
              <a:gd name="connsiteY4" fmla="*/ 36576 h 6144768"/>
              <a:gd name="connsiteX5" fmla="*/ 3621024 w 6010656"/>
              <a:gd name="connsiteY5" fmla="*/ 0 h 6144768"/>
              <a:gd name="connsiteX6" fmla="*/ 4511040 w 6010656"/>
              <a:gd name="connsiteY6" fmla="*/ 0 h 6144768"/>
              <a:gd name="connsiteX7" fmla="*/ 5132832 w 6010656"/>
              <a:gd name="connsiteY7" fmla="*/ 109728 h 6144768"/>
              <a:gd name="connsiteX8" fmla="*/ 5571744 w 6010656"/>
              <a:gd name="connsiteY8" fmla="*/ 341376 h 6144768"/>
              <a:gd name="connsiteX9" fmla="*/ 5852160 w 6010656"/>
              <a:gd name="connsiteY9" fmla="*/ 646176 h 6144768"/>
              <a:gd name="connsiteX10" fmla="*/ 6010656 w 6010656"/>
              <a:gd name="connsiteY10" fmla="*/ 1109472 h 6144768"/>
              <a:gd name="connsiteX11" fmla="*/ 5998464 w 6010656"/>
              <a:gd name="connsiteY11" fmla="*/ 1914144 h 6144768"/>
              <a:gd name="connsiteX12" fmla="*/ 5974080 w 6010656"/>
              <a:gd name="connsiteY12" fmla="*/ 2487168 h 6144768"/>
              <a:gd name="connsiteX13" fmla="*/ 5974080 w 6010656"/>
              <a:gd name="connsiteY13" fmla="*/ 2974848 h 6144768"/>
              <a:gd name="connsiteX14" fmla="*/ 5888736 w 6010656"/>
              <a:gd name="connsiteY14" fmla="*/ 3413760 h 6144768"/>
              <a:gd name="connsiteX15" fmla="*/ 5681472 w 6010656"/>
              <a:gd name="connsiteY15" fmla="*/ 3694176 h 6144768"/>
              <a:gd name="connsiteX16" fmla="*/ 5474208 w 6010656"/>
              <a:gd name="connsiteY16" fmla="*/ 3840480 h 6144768"/>
              <a:gd name="connsiteX17" fmla="*/ 5132832 w 6010656"/>
              <a:gd name="connsiteY17" fmla="*/ 3998976 h 6144768"/>
              <a:gd name="connsiteX18" fmla="*/ 4706112 w 6010656"/>
              <a:gd name="connsiteY18" fmla="*/ 4084320 h 6144768"/>
              <a:gd name="connsiteX19" fmla="*/ 3718560 w 6010656"/>
              <a:gd name="connsiteY19" fmla="*/ 4108704 h 6144768"/>
              <a:gd name="connsiteX20" fmla="*/ 3072384 w 6010656"/>
              <a:gd name="connsiteY20" fmla="*/ 4059936 h 6144768"/>
              <a:gd name="connsiteX21" fmla="*/ 2499360 w 6010656"/>
              <a:gd name="connsiteY21" fmla="*/ 4242816 h 6144768"/>
              <a:gd name="connsiteX22" fmla="*/ 2279904 w 6010656"/>
              <a:gd name="connsiteY22" fmla="*/ 4511040 h 6144768"/>
              <a:gd name="connsiteX23" fmla="*/ 2133600 w 6010656"/>
              <a:gd name="connsiteY23" fmla="*/ 4876800 h 6144768"/>
              <a:gd name="connsiteX24" fmla="*/ 2109216 w 6010656"/>
              <a:gd name="connsiteY24" fmla="*/ 5425440 h 6144768"/>
              <a:gd name="connsiteX25" fmla="*/ 2109216 w 6010656"/>
              <a:gd name="connsiteY25" fmla="*/ 5913120 h 6144768"/>
              <a:gd name="connsiteX26" fmla="*/ 2109216 w 6010656"/>
              <a:gd name="connsiteY26" fmla="*/ 6144768 h 6144768"/>
              <a:gd name="connsiteX27" fmla="*/ 1536192 w 6010656"/>
              <a:gd name="connsiteY27" fmla="*/ 6108192 h 6144768"/>
              <a:gd name="connsiteX28" fmla="*/ 902208 w 6010656"/>
              <a:gd name="connsiteY28" fmla="*/ 6010656 h 6144768"/>
              <a:gd name="connsiteX29" fmla="*/ 512064 w 6010656"/>
              <a:gd name="connsiteY29" fmla="*/ 5815584 h 6144768"/>
              <a:gd name="connsiteX30" fmla="*/ 182880 w 6010656"/>
              <a:gd name="connsiteY30" fmla="*/ 5279136 h 6144768"/>
              <a:gd name="connsiteX31" fmla="*/ 85344 w 6010656"/>
              <a:gd name="connsiteY31" fmla="*/ 4888992 h 6144768"/>
              <a:gd name="connsiteX32" fmla="*/ 0 w 6010656"/>
              <a:gd name="connsiteY32" fmla="*/ 4315968 h 6144768"/>
              <a:gd name="connsiteX33" fmla="*/ 0 w 6010656"/>
              <a:gd name="connsiteY33" fmla="*/ 3828288 h 6144768"/>
              <a:gd name="connsiteX34" fmla="*/ 12192 w 6010656"/>
              <a:gd name="connsiteY34" fmla="*/ 3389376 h 6144768"/>
              <a:gd name="connsiteX35" fmla="*/ 109728 w 6010656"/>
              <a:gd name="connsiteY35" fmla="*/ 2926080 h 6144768"/>
              <a:gd name="connsiteX36" fmla="*/ 256032 w 6010656"/>
              <a:gd name="connsiteY36" fmla="*/ 2438400 h 6144768"/>
              <a:gd name="connsiteX37" fmla="*/ 658368 w 6010656"/>
              <a:gd name="connsiteY37" fmla="*/ 2048256 h 6144768"/>
              <a:gd name="connsiteX38" fmla="*/ 926592 w 6010656"/>
              <a:gd name="connsiteY38" fmla="*/ 1901952 h 6144768"/>
              <a:gd name="connsiteX39" fmla="*/ 1499616 w 6010656"/>
              <a:gd name="connsiteY39" fmla="*/ 1828800 h 6144768"/>
              <a:gd name="connsiteX40" fmla="*/ 1926336 w 6010656"/>
              <a:gd name="connsiteY40" fmla="*/ 1828800 h 6144768"/>
              <a:gd name="connsiteX0" fmla="*/ 1926336 w 6010656"/>
              <a:gd name="connsiteY0" fmla="*/ 1828800 h 6144768"/>
              <a:gd name="connsiteX1" fmla="*/ 1926336 w 6010656"/>
              <a:gd name="connsiteY1" fmla="*/ 841248 h 6144768"/>
              <a:gd name="connsiteX2" fmla="*/ 2109216 w 6010656"/>
              <a:gd name="connsiteY2" fmla="*/ 438912 h 6144768"/>
              <a:gd name="connsiteX3" fmla="*/ 2487168 w 6010656"/>
              <a:gd name="connsiteY3" fmla="*/ 170688 h 6144768"/>
              <a:gd name="connsiteX4" fmla="*/ 3060192 w 6010656"/>
              <a:gd name="connsiteY4" fmla="*/ 36576 h 6144768"/>
              <a:gd name="connsiteX5" fmla="*/ 3621024 w 6010656"/>
              <a:gd name="connsiteY5" fmla="*/ 0 h 6144768"/>
              <a:gd name="connsiteX6" fmla="*/ 4511040 w 6010656"/>
              <a:gd name="connsiteY6" fmla="*/ 0 h 6144768"/>
              <a:gd name="connsiteX7" fmla="*/ 5132832 w 6010656"/>
              <a:gd name="connsiteY7" fmla="*/ 109728 h 6144768"/>
              <a:gd name="connsiteX8" fmla="*/ 5571744 w 6010656"/>
              <a:gd name="connsiteY8" fmla="*/ 341376 h 6144768"/>
              <a:gd name="connsiteX9" fmla="*/ 5852160 w 6010656"/>
              <a:gd name="connsiteY9" fmla="*/ 646176 h 6144768"/>
              <a:gd name="connsiteX10" fmla="*/ 6010656 w 6010656"/>
              <a:gd name="connsiteY10" fmla="*/ 1109472 h 6144768"/>
              <a:gd name="connsiteX11" fmla="*/ 5998464 w 6010656"/>
              <a:gd name="connsiteY11" fmla="*/ 1914144 h 6144768"/>
              <a:gd name="connsiteX12" fmla="*/ 5974080 w 6010656"/>
              <a:gd name="connsiteY12" fmla="*/ 2487168 h 6144768"/>
              <a:gd name="connsiteX13" fmla="*/ 5974080 w 6010656"/>
              <a:gd name="connsiteY13" fmla="*/ 2974848 h 6144768"/>
              <a:gd name="connsiteX14" fmla="*/ 5888736 w 6010656"/>
              <a:gd name="connsiteY14" fmla="*/ 3413760 h 6144768"/>
              <a:gd name="connsiteX15" fmla="*/ 5681472 w 6010656"/>
              <a:gd name="connsiteY15" fmla="*/ 3694176 h 6144768"/>
              <a:gd name="connsiteX16" fmla="*/ 5474208 w 6010656"/>
              <a:gd name="connsiteY16" fmla="*/ 3840480 h 6144768"/>
              <a:gd name="connsiteX17" fmla="*/ 5132832 w 6010656"/>
              <a:gd name="connsiteY17" fmla="*/ 3998976 h 6144768"/>
              <a:gd name="connsiteX18" fmla="*/ 4706112 w 6010656"/>
              <a:gd name="connsiteY18" fmla="*/ 4084320 h 6144768"/>
              <a:gd name="connsiteX19" fmla="*/ 3718560 w 6010656"/>
              <a:gd name="connsiteY19" fmla="*/ 4108704 h 6144768"/>
              <a:gd name="connsiteX20" fmla="*/ 3072384 w 6010656"/>
              <a:gd name="connsiteY20" fmla="*/ 4059936 h 6144768"/>
              <a:gd name="connsiteX21" fmla="*/ 2499360 w 6010656"/>
              <a:gd name="connsiteY21" fmla="*/ 4242816 h 6144768"/>
              <a:gd name="connsiteX22" fmla="*/ 2239989 w 6010656"/>
              <a:gd name="connsiteY22" fmla="*/ 4461148 h 6144768"/>
              <a:gd name="connsiteX23" fmla="*/ 2133600 w 6010656"/>
              <a:gd name="connsiteY23" fmla="*/ 4876800 h 6144768"/>
              <a:gd name="connsiteX24" fmla="*/ 2109216 w 6010656"/>
              <a:gd name="connsiteY24" fmla="*/ 5425440 h 6144768"/>
              <a:gd name="connsiteX25" fmla="*/ 2109216 w 6010656"/>
              <a:gd name="connsiteY25" fmla="*/ 5913120 h 6144768"/>
              <a:gd name="connsiteX26" fmla="*/ 2109216 w 6010656"/>
              <a:gd name="connsiteY26" fmla="*/ 6144768 h 6144768"/>
              <a:gd name="connsiteX27" fmla="*/ 1536192 w 6010656"/>
              <a:gd name="connsiteY27" fmla="*/ 6108192 h 6144768"/>
              <a:gd name="connsiteX28" fmla="*/ 902208 w 6010656"/>
              <a:gd name="connsiteY28" fmla="*/ 6010656 h 6144768"/>
              <a:gd name="connsiteX29" fmla="*/ 512064 w 6010656"/>
              <a:gd name="connsiteY29" fmla="*/ 5815584 h 6144768"/>
              <a:gd name="connsiteX30" fmla="*/ 182880 w 6010656"/>
              <a:gd name="connsiteY30" fmla="*/ 5279136 h 6144768"/>
              <a:gd name="connsiteX31" fmla="*/ 85344 w 6010656"/>
              <a:gd name="connsiteY31" fmla="*/ 4888992 h 6144768"/>
              <a:gd name="connsiteX32" fmla="*/ 0 w 6010656"/>
              <a:gd name="connsiteY32" fmla="*/ 4315968 h 6144768"/>
              <a:gd name="connsiteX33" fmla="*/ 0 w 6010656"/>
              <a:gd name="connsiteY33" fmla="*/ 3828288 h 6144768"/>
              <a:gd name="connsiteX34" fmla="*/ 12192 w 6010656"/>
              <a:gd name="connsiteY34" fmla="*/ 3389376 h 6144768"/>
              <a:gd name="connsiteX35" fmla="*/ 109728 w 6010656"/>
              <a:gd name="connsiteY35" fmla="*/ 2926080 h 6144768"/>
              <a:gd name="connsiteX36" fmla="*/ 256032 w 6010656"/>
              <a:gd name="connsiteY36" fmla="*/ 2438400 h 6144768"/>
              <a:gd name="connsiteX37" fmla="*/ 658368 w 6010656"/>
              <a:gd name="connsiteY37" fmla="*/ 2048256 h 6144768"/>
              <a:gd name="connsiteX38" fmla="*/ 926592 w 6010656"/>
              <a:gd name="connsiteY38" fmla="*/ 1901952 h 6144768"/>
              <a:gd name="connsiteX39" fmla="*/ 1499616 w 6010656"/>
              <a:gd name="connsiteY39" fmla="*/ 1828800 h 6144768"/>
              <a:gd name="connsiteX40" fmla="*/ 1926336 w 6010656"/>
              <a:gd name="connsiteY40" fmla="*/ 1828800 h 6144768"/>
              <a:gd name="connsiteX0" fmla="*/ 1926336 w 6010656"/>
              <a:gd name="connsiteY0" fmla="*/ 1828800 h 6144768"/>
              <a:gd name="connsiteX1" fmla="*/ 1926336 w 6010656"/>
              <a:gd name="connsiteY1" fmla="*/ 841248 h 6144768"/>
              <a:gd name="connsiteX2" fmla="*/ 2109216 w 6010656"/>
              <a:gd name="connsiteY2" fmla="*/ 438912 h 6144768"/>
              <a:gd name="connsiteX3" fmla="*/ 2487168 w 6010656"/>
              <a:gd name="connsiteY3" fmla="*/ 170688 h 6144768"/>
              <a:gd name="connsiteX4" fmla="*/ 3060192 w 6010656"/>
              <a:gd name="connsiteY4" fmla="*/ 36576 h 6144768"/>
              <a:gd name="connsiteX5" fmla="*/ 3621024 w 6010656"/>
              <a:gd name="connsiteY5" fmla="*/ 0 h 6144768"/>
              <a:gd name="connsiteX6" fmla="*/ 4511040 w 6010656"/>
              <a:gd name="connsiteY6" fmla="*/ 0 h 6144768"/>
              <a:gd name="connsiteX7" fmla="*/ 5132832 w 6010656"/>
              <a:gd name="connsiteY7" fmla="*/ 109728 h 6144768"/>
              <a:gd name="connsiteX8" fmla="*/ 5571744 w 6010656"/>
              <a:gd name="connsiteY8" fmla="*/ 341376 h 6144768"/>
              <a:gd name="connsiteX9" fmla="*/ 5852160 w 6010656"/>
              <a:gd name="connsiteY9" fmla="*/ 646176 h 6144768"/>
              <a:gd name="connsiteX10" fmla="*/ 6010656 w 6010656"/>
              <a:gd name="connsiteY10" fmla="*/ 1109472 h 6144768"/>
              <a:gd name="connsiteX11" fmla="*/ 5998464 w 6010656"/>
              <a:gd name="connsiteY11" fmla="*/ 1914144 h 6144768"/>
              <a:gd name="connsiteX12" fmla="*/ 5974080 w 6010656"/>
              <a:gd name="connsiteY12" fmla="*/ 2487168 h 6144768"/>
              <a:gd name="connsiteX13" fmla="*/ 5974080 w 6010656"/>
              <a:gd name="connsiteY13" fmla="*/ 2974848 h 6144768"/>
              <a:gd name="connsiteX14" fmla="*/ 5888736 w 6010656"/>
              <a:gd name="connsiteY14" fmla="*/ 3413760 h 6144768"/>
              <a:gd name="connsiteX15" fmla="*/ 5681472 w 6010656"/>
              <a:gd name="connsiteY15" fmla="*/ 3694176 h 6144768"/>
              <a:gd name="connsiteX16" fmla="*/ 5474208 w 6010656"/>
              <a:gd name="connsiteY16" fmla="*/ 3840480 h 6144768"/>
              <a:gd name="connsiteX17" fmla="*/ 5132832 w 6010656"/>
              <a:gd name="connsiteY17" fmla="*/ 3998976 h 6144768"/>
              <a:gd name="connsiteX18" fmla="*/ 4706112 w 6010656"/>
              <a:gd name="connsiteY18" fmla="*/ 4084320 h 6144768"/>
              <a:gd name="connsiteX19" fmla="*/ 3718560 w 6010656"/>
              <a:gd name="connsiteY19" fmla="*/ 4108704 h 6144768"/>
              <a:gd name="connsiteX20" fmla="*/ 3072384 w 6010656"/>
              <a:gd name="connsiteY20" fmla="*/ 4059936 h 6144768"/>
              <a:gd name="connsiteX21" fmla="*/ 2499360 w 6010656"/>
              <a:gd name="connsiteY21" fmla="*/ 4242816 h 6144768"/>
              <a:gd name="connsiteX22" fmla="*/ 2239989 w 6010656"/>
              <a:gd name="connsiteY22" fmla="*/ 4461148 h 6144768"/>
              <a:gd name="connsiteX23" fmla="*/ 2073730 w 6010656"/>
              <a:gd name="connsiteY23" fmla="*/ 4856842 h 6144768"/>
              <a:gd name="connsiteX24" fmla="*/ 2109216 w 6010656"/>
              <a:gd name="connsiteY24" fmla="*/ 5425440 h 6144768"/>
              <a:gd name="connsiteX25" fmla="*/ 2109216 w 6010656"/>
              <a:gd name="connsiteY25" fmla="*/ 5913120 h 6144768"/>
              <a:gd name="connsiteX26" fmla="*/ 2109216 w 6010656"/>
              <a:gd name="connsiteY26" fmla="*/ 6144768 h 6144768"/>
              <a:gd name="connsiteX27" fmla="*/ 1536192 w 6010656"/>
              <a:gd name="connsiteY27" fmla="*/ 6108192 h 6144768"/>
              <a:gd name="connsiteX28" fmla="*/ 902208 w 6010656"/>
              <a:gd name="connsiteY28" fmla="*/ 6010656 h 6144768"/>
              <a:gd name="connsiteX29" fmla="*/ 512064 w 6010656"/>
              <a:gd name="connsiteY29" fmla="*/ 5815584 h 6144768"/>
              <a:gd name="connsiteX30" fmla="*/ 182880 w 6010656"/>
              <a:gd name="connsiteY30" fmla="*/ 5279136 h 6144768"/>
              <a:gd name="connsiteX31" fmla="*/ 85344 w 6010656"/>
              <a:gd name="connsiteY31" fmla="*/ 4888992 h 6144768"/>
              <a:gd name="connsiteX32" fmla="*/ 0 w 6010656"/>
              <a:gd name="connsiteY32" fmla="*/ 4315968 h 6144768"/>
              <a:gd name="connsiteX33" fmla="*/ 0 w 6010656"/>
              <a:gd name="connsiteY33" fmla="*/ 3828288 h 6144768"/>
              <a:gd name="connsiteX34" fmla="*/ 12192 w 6010656"/>
              <a:gd name="connsiteY34" fmla="*/ 3389376 h 6144768"/>
              <a:gd name="connsiteX35" fmla="*/ 109728 w 6010656"/>
              <a:gd name="connsiteY35" fmla="*/ 2926080 h 6144768"/>
              <a:gd name="connsiteX36" fmla="*/ 256032 w 6010656"/>
              <a:gd name="connsiteY36" fmla="*/ 2438400 h 6144768"/>
              <a:gd name="connsiteX37" fmla="*/ 658368 w 6010656"/>
              <a:gd name="connsiteY37" fmla="*/ 2048256 h 6144768"/>
              <a:gd name="connsiteX38" fmla="*/ 926592 w 6010656"/>
              <a:gd name="connsiteY38" fmla="*/ 1901952 h 6144768"/>
              <a:gd name="connsiteX39" fmla="*/ 1499616 w 6010656"/>
              <a:gd name="connsiteY39" fmla="*/ 1828800 h 6144768"/>
              <a:gd name="connsiteX40" fmla="*/ 1926336 w 6010656"/>
              <a:gd name="connsiteY40" fmla="*/ 1828800 h 6144768"/>
              <a:gd name="connsiteX0" fmla="*/ 1926336 w 6010656"/>
              <a:gd name="connsiteY0" fmla="*/ 1828800 h 6144768"/>
              <a:gd name="connsiteX1" fmla="*/ 1926336 w 6010656"/>
              <a:gd name="connsiteY1" fmla="*/ 841248 h 6144768"/>
              <a:gd name="connsiteX2" fmla="*/ 2109216 w 6010656"/>
              <a:gd name="connsiteY2" fmla="*/ 438912 h 6144768"/>
              <a:gd name="connsiteX3" fmla="*/ 2487168 w 6010656"/>
              <a:gd name="connsiteY3" fmla="*/ 170688 h 6144768"/>
              <a:gd name="connsiteX4" fmla="*/ 3060192 w 6010656"/>
              <a:gd name="connsiteY4" fmla="*/ 36576 h 6144768"/>
              <a:gd name="connsiteX5" fmla="*/ 3621024 w 6010656"/>
              <a:gd name="connsiteY5" fmla="*/ 0 h 6144768"/>
              <a:gd name="connsiteX6" fmla="*/ 4511040 w 6010656"/>
              <a:gd name="connsiteY6" fmla="*/ 0 h 6144768"/>
              <a:gd name="connsiteX7" fmla="*/ 5132832 w 6010656"/>
              <a:gd name="connsiteY7" fmla="*/ 109728 h 6144768"/>
              <a:gd name="connsiteX8" fmla="*/ 5571744 w 6010656"/>
              <a:gd name="connsiteY8" fmla="*/ 341376 h 6144768"/>
              <a:gd name="connsiteX9" fmla="*/ 5852160 w 6010656"/>
              <a:gd name="connsiteY9" fmla="*/ 646176 h 6144768"/>
              <a:gd name="connsiteX10" fmla="*/ 6010656 w 6010656"/>
              <a:gd name="connsiteY10" fmla="*/ 1109472 h 6144768"/>
              <a:gd name="connsiteX11" fmla="*/ 5998464 w 6010656"/>
              <a:gd name="connsiteY11" fmla="*/ 1914144 h 6144768"/>
              <a:gd name="connsiteX12" fmla="*/ 5974080 w 6010656"/>
              <a:gd name="connsiteY12" fmla="*/ 2487168 h 6144768"/>
              <a:gd name="connsiteX13" fmla="*/ 5974080 w 6010656"/>
              <a:gd name="connsiteY13" fmla="*/ 2974848 h 6144768"/>
              <a:gd name="connsiteX14" fmla="*/ 5888736 w 6010656"/>
              <a:gd name="connsiteY14" fmla="*/ 3413760 h 6144768"/>
              <a:gd name="connsiteX15" fmla="*/ 5681472 w 6010656"/>
              <a:gd name="connsiteY15" fmla="*/ 3694176 h 6144768"/>
              <a:gd name="connsiteX16" fmla="*/ 5474208 w 6010656"/>
              <a:gd name="connsiteY16" fmla="*/ 3840480 h 6144768"/>
              <a:gd name="connsiteX17" fmla="*/ 5132832 w 6010656"/>
              <a:gd name="connsiteY17" fmla="*/ 3998976 h 6144768"/>
              <a:gd name="connsiteX18" fmla="*/ 4706112 w 6010656"/>
              <a:gd name="connsiteY18" fmla="*/ 4084320 h 6144768"/>
              <a:gd name="connsiteX19" fmla="*/ 3718560 w 6010656"/>
              <a:gd name="connsiteY19" fmla="*/ 4108704 h 6144768"/>
              <a:gd name="connsiteX20" fmla="*/ 3072384 w 6010656"/>
              <a:gd name="connsiteY20" fmla="*/ 4059936 h 6144768"/>
              <a:gd name="connsiteX21" fmla="*/ 2499360 w 6010656"/>
              <a:gd name="connsiteY21" fmla="*/ 4242816 h 6144768"/>
              <a:gd name="connsiteX22" fmla="*/ 2239989 w 6010656"/>
              <a:gd name="connsiteY22" fmla="*/ 4461148 h 6144768"/>
              <a:gd name="connsiteX23" fmla="*/ 2073730 w 6010656"/>
              <a:gd name="connsiteY23" fmla="*/ 4856842 h 6144768"/>
              <a:gd name="connsiteX24" fmla="*/ 2039364 w 6010656"/>
              <a:gd name="connsiteY24" fmla="*/ 5335633 h 6144768"/>
              <a:gd name="connsiteX25" fmla="*/ 2109216 w 6010656"/>
              <a:gd name="connsiteY25" fmla="*/ 5913120 h 6144768"/>
              <a:gd name="connsiteX26" fmla="*/ 2109216 w 6010656"/>
              <a:gd name="connsiteY26" fmla="*/ 6144768 h 6144768"/>
              <a:gd name="connsiteX27" fmla="*/ 1536192 w 6010656"/>
              <a:gd name="connsiteY27" fmla="*/ 6108192 h 6144768"/>
              <a:gd name="connsiteX28" fmla="*/ 902208 w 6010656"/>
              <a:gd name="connsiteY28" fmla="*/ 6010656 h 6144768"/>
              <a:gd name="connsiteX29" fmla="*/ 512064 w 6010656"/>
              <a:gd name="connsiteY29" fmla="*/ 5815584 h 6144768"/>
              <a:gd name="connsiteX30" fmla="*/ 182880 w 6010656"/>
              <a:gd name="connsiteY30" fmla="*/ 5279136 h 6144768"/>
              <a:gd name="connsiteX31" fmla="*/ 85344 w 6010656"/>
              <a:gd name="connsiteY31" fmla="*/ 4888992 h 6144768"/>
              <a:gd name="connsiteX32" fmla="*/ 0 w 6010656"/>
              <a:gd name="connsiteY32" fmla="*/ 4315968 h 6144768"/>
              <a:gd name="connsiteX33" fmla="*/ 0 w 6010656"/>
              <a:gd name="connsiteY33" fmla="*/ 3828288 h 6144768"/>
              <a:gd name="connsiteX34" fmla="*/ 12192 w 6010656"/>
              <a:gd name="connsiteY34" fmla="*/ 3389376 h 6144768"/>
              <a:gd name="connsiteX35" fmla="*/ 109728 w 6010656"/>
              <a:gd name="connsiteY35" fmla="*/ 2926080 h 6144768"/>
              <a:gd name="connsiteX36" fmla="*/ 256032 w 6010656"/>
              <a:gd name="connsiteY36" fmla="*/ 2438400 h 6144768"/>
              <a:gd name="connsiteX37" fmla="*/ 658368 w 6010656"/>
              <a:gd name="connsiteY37" fmla="*/ 2048256 h 6144768"/>
              <a:gd name="connsiteX38" fmla="*/ 926592 w 6010656"/>
              <a:gd name="connsiteY38" fmla="*/ 1901952 h 6144768"/>
              <a:gd name="connsiteX39" fmla="*/ 1499616 w 6010656"/>
              <a:gd name="connsiteY39" fmla="*/ 1828800 h 6144768"/>
              <a:gd name="connsiteX40" fmla="*/ 1926336 w 6010656"/>
              <a:gd name="connsiteY40" fmla="*/ 1828800 h 6144768"/>
              <a:gd name="connsiteX0" fmla="*/ 1926336 w 6010656"/>
              <a:gd name="connsiteY0" fmla="*/ 1828800 h 6144768"/>
              <a:gd name="connsiteX1" fmla="*/ 1926336 w 6010656"/>
              <a:gd name="connsiteY1" fmla="*/ 841248 h 6144768"/>
              <a:gd name="connsiteX2" fmla="*/ 2109216 w 6010656"/>
              <a:gd name="connsiteY2" fmla="*/ 438912 h 6144768"/>
              <a:gd name="connsiteX3" fmla="*/ 2487168 w 6010656"/>
              <a:gd name="connsiteY3" fmla="*/ 170688 h 6144768"/>
              <a:gd name="connsiteX4" fmla="*/ 3060192 w 6010656"/>
              <a:gd name="connsiteY4" fmla="*/ 36576 h 6144768"/>
              <a:gd name="connsiteX5" fmla="*/ 3621024 w 6010656"/>
              <a:gd name="connsiteY5" fmla="*/ 0 h 6144768"/>
              <a:gd name="connsiteX6" fmla="*/ 4511040 w 6010656"/>
              <a:gd name="connsiteY6" fmla="*/ 0 h 6144768"/>
              <a:gd name="connsiteX7" fmla="*/ 5132832 w 6010656"/>
              <a:gd name="connsiteY7" fmla="*/ 109728 h 6144768"/>
              <a:gd name="connsiteX8" fmla="*/ 5571744 w 6010656"/>
              <a:gd name="connsiteY8" fmla="*/ 341376 h 6144768"/>
              <a:gd name="connsiteX9" fmla="*/ 5852160 w 6010656"/>
              <a:gd name="connsiteY9" fmla="*/ 646176 h 6144768"/>
              <a:gd name="connsiteX10" fmla="*/ 6010656 w 6010656"/>
              <a:gd name="connsiteY10" fmla="*/ 1109472 h 6144768"/>
              <a:gd name="connsiteX11" fmla="*/ 5998464 w 6010656"/>
              <a:gd name="connsiteY11" fmla="*/ 1914144 h 6144768"/>
              <a:gd name="connsiteX12" fmla="*/ 5974080 w 6010656"/>
              <a:gd name="connsiteY12" fmla="*/ 2487168 h 6144768"/>
              <a:gd name="connsiteX13" fmla="*/ 5974080 w 6010656"/>
              <a:gd name="connsiteY13" fmla="*/ 2974848 h 6144768"/>
              <a:gd name="connsiteX14" fmla="*/ 5888736 w 6010656"/>
              <a:gd name="connsiteY14" fmla="*/ 3413760 h 6144768"/>
              <a:gd name="connsiteX15" fmla="*/ 5681472 w 6010656"/>
              <a:gd name="connsiteY15" fmla="*/ 3694176 h 6144768"/>
              <a:gd name="connsiteX16" fmla="*/ 5474208 w 6010656"/>
              <a:gd name="connsiteY16" fmla="*/ 3840480 h 6144768"/>
              <a:gd name="connsiteX17" fmla="*/ 5132832 w 6010656"/>
              <a:gd name="connsiteY17" fmla="*/ 3998976 h 6144768"/>
              <a:gd name="connsiteX18" fmla="*/ 4706112 w 6010656"/>
              <a:gd name="connsiteY18" fmla="*/ 4084320 h 6144768"/>
              <a:gd name="connsiteX19" fmla="*/ 3718560 w 6010656"/>
              <a:gd name="connsiteY19" fmla="*/ 4108704 h 6144768"/>
              <a:gd name="connsiteX20" fmla="*/ 3072384 w 6010656"/>
              <a:gd name="connsiteY20" fmla="*/ 4059936 h 6144768"/>
              <a:gd name="connsiteX21" fmla="*/ 2499360 w 6010656"/>
              <a:gd name="connsiteY21" fmla="*/ 4242816 h 6144768"/>
              <a:gd name="connsiteX22" fmla="*/ 2239989 w 6010656"/>
              <a:gd name="connsiteY22" fmla="*/ 4461148 h 6144768"/>
              <a:gd name="connsiteX23" fmla="*/ 2073730 w 6010656"/>
              <a:gd name="connsiteY23" fmla="*/ 4856842 h 6144768"/>
              <a:gd name="connsiteX24" fmla="*/ 2039364 w 6010656"/>
              <a:gd name="connsiteY24" fmla="*/ 5335633 h 6144768"/>
              <a:gd name="connsiteX25" fmla="*/ 2019407 w 6010656"/>
              <a:gd name="connsiteY25" fmla="*/ 5763441 h 6144768"/>
              <a:gd name="connsiteX26" fmla="*/ 2109216 w 6010656"/>
              <a:gd name="connsiteY26" fmla="*/ 6144768 h 6144768"/>
              <a:gd name="connsiteX27" fmla="*/ 1536192 w 6010656"/>
              <a:gd name="connsiteY27" fmla="*/ 6108192 h 6144768"/>
              <a:gd name="connsiteX28" fmla="*/ 902208 w 6010656"/>
              <a:gd name="connsiteY28" fmla="*/ 6010656 h 6144768"/>
              <a:gd name="connsiteX29" fmla="*/ 512064 w 6010656"/>
              <a:gd name="connsiteY29" fmla="*/ 5815584 h 6144768"/>
              <a:gd name="connsiteX30" fmla="*/ 182880 w 6010656"/>
              <a:gd name="connsiteY30" fmla="*/ 5279136 h 6144768"/>
              <a:gd name="connsiteX31" fmla="*/ 85344 w 6010656"/>
              <a:gd name="connsiteY31" fmla="*/ 4888992 h 6144768"/>
              <a:gd name="connsiteX32" fmla="*/ 0 w 6010656"/>
              <a:gd name="connsiteY32" fmla="*/ 4315968 h 6144768"/>
              <a:gd name="connsiteX33" fmla="*/ 0 w 6010656"/>
              <a:gd name="connsiteY33" fmla="*/ 3828288 h 6144768"/>
              <a:gd name="connsiteX34" fmla="*/ 12192 w 6010656"/>
              <a:gd name="connsiteY34" fmla="*/ 3389376 h 6144768"/>
              <a:gd name="connsiteX35" fmla="*/ 109728 w 6010656"/>
              <a:gd name="connsiteY35" fmla="*/ 2926080 h 6144768"/>
              <a:gd name="connsiteX36" fmla="*/ 256032 w 6010656"/>
              <a:gd name="connsiteY36" fmla="*/ 2438400 h 6144768"/>
              <a:gd name="connsiteX37" fmla="*/ 658368 w 6010656"/>
              <a:gd name="connsiteY37" fmla="*/ 2048256 h 6144768"/>
              <a:gd name="connsiteX38" fmla="*/ 926592 w 6010656"/>
              <a:gd name="connsiteY38" fmla="*/ 1901952 h 6144768"/>
              <a:gd name="connsiteX39" fmla="*/ 1499616 w 6010656"/>
              <a:gd name="connsiteY39" fmla="*/ 1828800 h 6144768"/>
              <a:gd name="connsiteX40" fmla="*/ 1926336 w 6010656"/>
              <a:gd name="connsiteY40" fmla="*/ 1828800 h 6144768"/>
              <a:gd name="connsiteX0" fmla="*/ 1926336 w 6010656"/>
              <a:gd name="connsiteY0" fmla="*/ 1828800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681472 w 6010656"/>
              <a:gd name="connsiteY15" fmla="*/ 3694176 h 6108191"/>
              <a:gd name="connsiteX16" fmla="*/ 5474208 w 6010656"/>
              <a:gd name="connsiteY16" fmla="*/ 3840480 h 6108191"/>
              <a:gd name="connsiteX17" fmla="*/ 5132832 w 6010656"/>
              <a:gd name="connsiteY17" fmla="*/ 3998976 h 6108191"/>
              <a:gd name="connsiteX18" fmla="*/ 4706112 w 6010656"/>
              <a:gd name="connsiteY18" fmla="*/ 4084320 h 6108191"/>
              <a:gd name="connsiteX19" fmla="*/ 3718560 w 6010656"/>
              <a:gd name="connsiteY19" fmla="*/ 4108704 h 6108191"/>
              <a:gd name="connsiteX20" fmla="*/ 3072384 w 6010656"/>
              <a:gd name="connsiteY20" fmla="*/ 4059936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2073730 w 6010656"/>
              <a:gd name="connsiteY23" fmla="*/ 4856842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58368 w 6010656"/>
              <a:gd name="connsiteY37" fmla="*/ 2048256 h 6108191"/>
              <a:gd name="connsiteX38" fmla="*/ 926592 w 6010656"/>
              <a:gd name="connsiteY38" fmla="*/ 1901952 h 6108191"/>
              <a:gd name="connsiteX39" fmla="*/ 1499616 w 6010656"/>
              <a:gd name="connsiteY39" fmla="*/ 1828800 h 6108191"/>
              <a:gd name="connsiteX40" fmla="*/ 1926336 w 6010656"/>
              <a:gd name="connsiteY40" fmla="*/ 1828800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88736 w 6010656"/>
              <a:gd name="connsiteY14" fmla="*/ 3413760 h 6108193"/>
              <a:gd name="connsiteX15" fmla="*/ 5681472 w 6010656"/>
              <a:gd name="connsiteY15" fmla="*/ 3694176 h 6108193"/>
              <a:gd name="connsiteX16" fmla="*/ 5474208 w 6010656"/>
              <a:gd name="connsiteY16" fmla="*/ 3840480 h 6108193"/>
              <a:gd name="connsiteX17" fmla="*/ 5132832 w 6010656"/>
              <a:gd name="connsiteY17" fmla="*/ 3998976 h 6108193"/>
              <a:gd name="connsiteX18" fmla="*/ 4706112 w 6010656"/>
              <a:gd name="connsiteY18" fmla="*/ 4084320 h 6108193"/>
              <a:gd name="connsiteX19" fmla="*/ 3718560 w 6010656"/>
              <a:gd name="connsiteY19" fmla="*/ 4108704 h 6108193"/>
              <a:gd name="connsiteX20" fmla="*/ 3072384 w 6010656"/>
              <a:gd name="connsiteY20" fmla="*/ 4059936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2073730 w 6010656"/>
              <a:gd name="connsiteY23" fmla="*/ 4856842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58368 w 6010656"/>
              <a:gd name="connsiteY37" fmla="*/ 2048256 h 6108193"/>
              <a:gd name="connsiteX38" fmla="*/ 926592 w 6010656"/>
              <a:gd name="connsiteY38" fmla="*/ 1901952 h 6108193"/>
              <a:gd name="connsiteX39" fmla="*/ 1499616 w 6010656"/>
              <a:gd name="connsiteY39" fmla="*/ 1828800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681472 w 6010656"/>
              <a:gd name="connsiteY15" fmla="*/ 3694176 h 6108191"/>
              <a:gd name="connsiteX16" fmla="*/ 5474208 w 6010656"/>
              <a:gd name="connsiteY16" fmla="*/ 3840480 h 6108191"/>
              <a:gd name="connsiteX17" fmla="*/ 5132832 w 6010656"/>
              <a:gd name="connsiteY17" fmla="*/ 3998976 h 6108191"/>
              <a:gd name="connsiteX18" fmla="*/ 4706112 w 6010656"/>
              <a:gd name="connsiteY18" fmla="*/ 4084320 h 6108191"/>
              <a:gd name="connsiteX19" fmla="*/ 3718560 w 6010656"/>
              <a:gd name="connsiteY19" fmla="*/ 4108704 h 6108191"/>
              <a:gd name="connsiteX20" fmla="*/ 3072384 w 6010656"/>
              <a:gd name="connsiteY20" fmla="*/ 4059936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2073730 w 6010656"/>
              <a:gd name="connsiteY23" fmla="*/ 4856842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58368 w 6010656"/>
              <a:gd name="connsiteY37" fmla="*/ 2048256 h 6108191"/>
              <a:gd name="connsiteX38" fmla="*/ 926592 w 6010656"/>
              <a:gd name="connsiteY38" fmla="*/ 1901952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88736 w 6010656"/>
              <a:gd name="connsiteY14" fmla="*/ 3413760 h 6108193"/>
              <a:gd name="connsiteX15" fmla="*/ 5681472 w 6010656"/>
              <a:gd name="connsiteY15" fmla="*/ 3694176 h 6108193"/>
              <a:gd name="connsiteX16" fmla="*/ 5474208 w 6010656"/>
              <a:gd name="connsiteY16" fmla="*/ 3840480 h 6108193"/>
              <a:gd name="connsiteX17" fmla="*/ 5132832 w 6010656"/>
              <a:gd name="connsiteY17" fmla="*/ 3998976 h 6108193"/>
              <a:gd name="connsiteX18" fmla="*/ 4706112 w 6010656"/>
              <a:gd name="connsiteY18" fmla="*/ 4084320 h 6108193"/>
              <a:gd name="connsiteX19" fmla="*/ 3718560 w 6010656"/>
              <a:gd name="connsiteY19" fmla="*/ 4108704 h 6108193"/>
              <a:gd name="connsiteX20" fmla="*/ 3072384 w 6010656"/>
              <a:gd name="connsiteY20" fmla="*/ 4059936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2073730 w 6010656"/>
              <a:gd name="connsiteY23" fmla="*/ 4856842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58368 w 6010656"/>
              <a:gd name="connsiteY37" fmla="*/ 2048256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681472 w 6010656"/>
              <a:gd name="connsiteY15" fmla="*/ 3694176 h 6108191"/>
              <a:gd name="connsiteX16" fmla="*/ 5474208 w 6010656"/>
              <a:gd name="connsiteY16" fmla="*/ 3840480 h 6108191"/>
              <a:gd name="connsiteX17" fmla="*/ 5132832 w 6010656"/>
              <a:gd name="connsiteY17" fmla="*/ 3998976 h 6108191"/>
              <a:gd name="connsiteX18" fmla="*/ 4706112 w 6010656"/>
              <a:gd name="connsiteY18" fmla="*/ 4084320 h 6108191"/>
              <a:gd name="connsiteX19" fmla="*/ 3718560 w 6010656"/>
              <a:gd name="connsiteY19" fmla="*/ 4108704 h 6108191"/>
              <a:gd name="connsiteX20" fmla="*/ 3072384 w 6010656"/>
              <a:gd name="connsiteY20" fmla="*/ 4059936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2073730 w 6010656"/>
              <a:gd name="connsiteY23" fmla="*/ 4856842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88736 w 6010656"/>
              <a:gd name="connsiteY14" fmla="*/ 3413760 h 6108193"/>
              <a:gd name="connsiteX15" fmla="*/ 5681472 w 6010656"/>
              <a:gd name="connsiteY15" fmla="*/ 3694176 h 6108193"/>
              <a:gd name="connsiteX16" fmla="*/ 5504143 w 6010656"/>
              <a:gd name="connsiteY16" fmla="*/ 3900353 h 6108193"/>
              <a:gd name="connsiteX17" fmla="*/ 5132832 w 6010656"/>
              <a:gd name="connsiteY17" fmla="*/ 3998976 h 6108193"/>
              <a:gd name="connsiteX18" fmla="*/ 4706112 w 6010656"/>
              <a:gd name="connsiteY18" fmla="*/ 4084320 h 6108193"/>
              <a:gd name="connsiteX19" fmla="*/ 3718560 w 6010656"/>
              <a:gd name="connsiteY19" fmla="*/ 4108704 h 6108193"/>
              <a:gd name="connsiteX20" fmla="*/ 3072384 w 6010656"/>
              <a:gd name="connsiteY20" fmla="*/ 4059936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2073730 w 6010656"/>
              <a:gd name="connsiteY23" fmla="*/ 4856842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08473 w 6010656"/>
              <a:gd name="connsiteY37" fmla="*/ 2177980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681472 w 6010656"/>
              <a:gd name="connsiteY15" fmla="*/ 3694176 h 6108191"/>
              <a:gd name="connsiteX16" fmla="*/ 5504143 w 6010656"/>
              <a:gd name="connsiteY16" fmla="*/ 3900353 h 6108191"/>
              <a:gd name="connsiteX17" fmla="*/ 5132832 w 6010656"/>
              <a:gd name="connsiteY17" fmla="*/ 4048870 h 6108191"/>
              <a:gd name="connsiteX18" fmla="*/ 4706112 w 6010656"/>
              <a:gd name="connsiteY18" fmla="*/ 4084320 h 6108191"/>
              <a:gd name="connsiteX19" fmla="*/ 3718560 w 6010656"/>
              <a:gd name="connsiteY19" fmla="*/ 4108704 h 6108191"/>
              <a:gd name="connsiteX20" fmla="*/ 3072384 w 6010656"/>
              <a:gd name="connsiteY20" fmla="*/ 4059936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2073730 w 6010656"/>
              <a:gd name="connsiteY23" fmla="*/ 4856842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88736 w 6010656"/>
              <a:gd name="connsiteY14" fmla="*/ 3413760 h 6108193"/>
              <a:gd name="connsiteX15" fmla="*/ 5751323 w 6010656"/>
              <a:gd name="connsiteY15" fmla="*/ 3714134 h 6108193"/>
              <a:gd name="connsiteX16" fmla="*/ 5504143 w 6010656"/>
              <a:gd name="connsiteY16" fmla="*/ 3900353 h 6108193"/>
              <a:gd name="connsiteX17" fmla="*/ 5132832 w 6010656"/>
              <a:gd name="connsiteY17" fmla="*/ 4048870 h 6108193"/>
              <a:gd name="connsiteX18" fmla="*/ 4706112 w 6010656"/>
              <a:gd name="connsiteY18" fmla="*/ 4084320 h 6108193"/>
              <a:gd name="connsiteX19" fmla="*/ 3718560 w 6010656"/>
              <a:gd name="connsiteY19" fmla="*/ 4108704 h 6108193"/>
              <a:gd name="connsiteX20" fmla="*/ 3072384 w 6010656"/>
              <a:gd name="connsiteY20" fmla="*/ 4059936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2073730 w 6010656"/>
              <a:gd name="connsiteY23" fmla="*/ 4856842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08473 w 6010656"/>
              <a:gd name="connsiteY37" fmla="*/ 2177980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751323 w 6010656"/>
              <a:gd name="connsiteY15" fmla="*/ 3714134 h 6108191"/>
              <a:gd name="connsiteX16" fmla="*/ 5504143 w 6010656"/>
              <a:gd name="connsiteY16" fmla="*/ 3900353 h 6108191"/>
              <a:gd name="connsiteX17" fmla="*/ 5132832 w 6010656"/>
              <a:gd name="connsiteY17" fmla="*/ 4048870 h 6108191"/>
              <a:gd name="connsiteX18" fmla="*/ 4706112 w 6010656"/>
              <a:gd name="connsiteY18" fmla="*/ 4084320 h 6108191"/>
              <a:gd name="connsiteX19" fmla="*/ 3718560 w 6010656"/>
              <a:gd name="connsiteY19" fmla="*/ 4108704 h 6108191"/>
              <a:gd name="connsiteX20" fmla="*/ 3072384 w 6010656"/>
              <a:gd name="connsiteY20" fmla="*/ 4059936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1991094 w 6010656"/>
              <a:gd name="connsiteY23" fmla="*/ 4790733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88736 w 6010656"/>
              <a:gd name="connsiteY14" fmla="*/ 3413760 h 6108193"/>
              <a:gd name="connsiteX15" fmla="*/ 5751323 w 6010656"/>
              <a:gd name="connsiteY15" fmla="*/ 3714134 h 6108193"/>
              <a:gd name="connsiteX16" fmla="*/ 5504143 w 6010656"/>
              <a:gd name="connsiteY16" fmla="*/ 3900353 h 6108193"/>
              <a:gd name="connsiteX17" fmla="*/ 5132832 w 6010656"/>
              <a:gd name="connsiteY17" fmla="*/ 4048870 h 6108193"/>
              <a:gd name="connsiteX18" fmla="*/ 4706112 w 6010656"/>
              <a:gd name="connsiteY18" fmla="*/ 4084320 h 6108193"/>
              <a:gd name="connsiteX19" fmla="*/ 3718560 w 6010656"/>
              <a:gd name="connsiteY19" fmla="*/ 4108704 h 6108193"/>
              <a:gd name="connsiteX20" fmla="*/ 3014541 w 6010656"/>
              <a:gd name="connsiteY20" fmla="*/ 3981432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1991094 w 6010656"/>
              <a:gd name="connsiteY23" fmla="*/ 4790733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08473 w 6010656"/>
              <a:gd name="connsiteY37" fmla="*/ 2177980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751323 w 6010656"/>
              <a:gd name="connsiteY15" fmla="*/ 3714134 h 6108191"/>
              <a:gd name="connsiteX16" fmla="*/ 5504143 w 6010656"/>
              <a:gd name="connsiteY16" fmla="*/ 3900353 h 6108191"/>
              <a:gd name="connsiteX17" fmla="*/ 5132832 w 6010656"/>
              <a:gd name="connsiteY17" fmla="*/ 4048870 h 6108191"/>
              <a:gd name="connsiteX18" fmla="*/ 4706112 w 6010656"/>
              <a:gd name="connsiteY18" fmla="*/ 4084320 h 6108191"/>
              <a:gd name="connsiteX19" fmla="*/ 3846647 w 6010656"/>
              <a:gd name="connsiteY19" fmla="*/ 3988883 h 6108191"/>
              <a:gd name="connsiteX20" fmla="*/ 3014541 w 6010656"/>
              <a:gd name="connsiteY20" fmla="*/ 3981432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1991094 w 6010656"/>
              <a:gd name="connsiteY23" fmla="*/ 4790733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88736 w 6010656"/>
              <a:gd name="connsiteY14" fmla="*/ 3413760 h 6108193"/>
              <a:gd name="connsiteX15" fmla="*/ 5751323 w 6010656"/>
              <a:gd name="connsiteY15" fmla="*/ 3714134 h 6108193"/>
              <a:gd name="connsiteX16" fmla="*/ 5504143 w 6010656"/>
              <a:gd name="connsiteY16" fmla="*/ 3900353 h 6108193"/>
              <a:gd name="connsiteX17" fmla="*/ 5132832 w 6010656"/>
              <a:gd name="connsiteY17" fmla="*/ 4048870 h 6108193"/>
              <a:gd name="connsiteX18" fmla="*/ 4797013 w 6010656"/>
              <a:gd name="connsiteY18" fmla="*/ 4001684 h 6108193"/>
              <a:gd name="connsiteX19" fmla="*/ 3846647 w 6010656"/>
              <a:gd name="connsiteY19" fmla="*/ 3988883 h 6108193"/>
              <a:gd name="connsiteX20" fmla="*/ 3014541 w 6010656"/>
              <a:gd name="connsiteY20" fmla="*/ 3981432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1991094 w 6010656"/>
              <a:gd name="connsiteY23" fmla="*/ 4790733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08473 w 6010656"/>
              <a:gd name="connsiteY37" fmla="*/ 2177980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751323 w 6010656"/>
              <a:gd name="connsiteY15" fmla="*/ 3714134 h 6108191"/>
              <a:gd name="connsiteX16" fmla="*/ 5504143 w 6010656"/>
              <a:gd name="connsiteY16" fmla="*/ 3900353 h 6108191"/>
              <a:gd name="connsiteX17" fmla="*/ 5178283 w 6010656"/>
              <a:gd name="connsiteY17" fmla="*/ 3957970 h 6108191"/>
              <a:gd name="connsiteX18" fmla="*/ 4797013 w 6010656"/>
              <a:gd name="connsiteY18" fmla="*/ 4001684 h 6108191"/>
              <a:gd name="connsiteX19" fmla="*/ 3846647 w 6010656"/>
              <a:gd name="connsiteY19" fmla="*/ 3988883 h 6108191"/>
              <a:gd name="connsiteX20" fmla="*/ 3014541 w 6010656"/>
              <a:gd name="connsiteY20" fmla="*/ 3981432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1991094 w 6010656"/>
              <a:gd name="connsiteY23" fmla="*/ 4790733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88736 w 6010656"/>
              <a:gd name="connsiteY14" fmla="*/ 3413760 h 6108193"/>
              <a:gd name="connsiteX15" fmla="*/ 5751323 w 6010656"/>
              <a:gd name="connsiteY15" fmla="*/ 3714134 h 6108193"/>
              <a:gd name="connsiteX16" fmla="*/ 5500011 w 6010656"/>
              <a:gd name="connsiteY16" fmla="*/ 3797058 h 6108193"/>
              <a:gd name="connsiteX17" fmla="*/ 5178283 w 6010656"/>
              <a:gd name="connsiteY17" fmla="*/ 3957970 h 6108193"/>
              <a:gd name="connsiteX18" fmla="*/ 4797013 w 6010656"/>
              <a:gd name="connsiteY18" fmla="*/ 4001684 h 6108193"/>
              <a:gd name="connsiteX19" fmla="*/ 3846647 w 6010656"/>
              <a:gd name="connsiteY19" fmla="*/ 3988883 h 6108193"/>
              <a:gd name="connsiteX20" fmla="*/ 3014541 w 6010656"/>
              <a:gd name="connsiteY20" fmla="*/ 3981432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1991094 w 6010656"/>
              <a:gd name="connsiteY23" fmla="*/ 4790733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08473 w 6010656"/>
              <a:gd name="connsiteY37" fmla="*/ 2177980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974080 w 6010656"/>
              <a:gd name="connsiteY13" fmla="*/ 2974848 h 6108191"/>
              <a:gd name="connsiteX14" fmla="*/ 5888736 w 6010656"/>
              <a:gd name="connsiteY14" fmla="*/ 3413760 h 6108191"/>
              <a:gd name="connsiteX15" fmla="*/ 5705873 w 6010656"/>
              <a:gd name="connsiteY15" fmla="*/ 3581917 h 6108191"/>
              <a:gd name="connsiteX16" fmla="*/ 5500011 w 6010656"/>
              <a:gd name="connsiteY16" fmla="*/ 3797058 h 6108191"/>
              <a:gd name="connsiteX17" fmla="*/ 5178283 w 6010656"/>
              <a:gd name="connsiteY17" fmla="*/ 3957970 h 6108191"/>
              <a:gd name="connsiteX18" fmla="*/ 4797013 w 6010656"/>
              <a:gd name="connsiteY18" fmla="*/ 4001684 h 6108191"/>
              <a:gd name="connsiteX19" fmla="*/ 3846647 w 6010656"/>
              <a:gd name="connsiteY19" fmla="*/ 3988883 h 6108191"/>
              <a:gd name="connsiteX20" fmla="*/ 3014541 w 6010656"/>
              <a:gd name="connsiteY20" fmla="*/ 3981432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1991094 w 6010656"/>
              <a:gd name="connsiteY23" fmla="*/ 4790733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74080 w 6010656"/>
              <a:gd name="connsiteY12" fmla="*/ 2487168 h 6108193"/>
              <a:gd name="connsiteX13" fmla="*/ 5974080 w 6010656"/>
              <a:gd name="connsiteY13" fmla="*/ 2974848 h 6108193"/>
              <a:gd name="connsiteX14" fmla="*/ 5843288 w 6010656"/>
              <a:gd name="connsiteY14" fmla="*/ 3322860 h 6108193"/>
              <a:gd name="connsiteX15" fmla="*/ 5705873 w 6010656"/>
              <a:gd name="connsiteY15" fmla="*/ 3581917 h 6108193"/>
              <a:gd name="connsiteX16" fmla="*/ 5500011 w 6010656"/>
              <a:gd name="connsiteY16" fmla="*/ 3797058 h 6108193"/>
              <a:gd name="connsiteX17" fmla="*/ 5178283 w 6010656"/>
              <a:gd name="connsiteY17" fmla="*/ 3957970 h 6108193"/>
              <a:gd name="connsiteX18" fmla="*/ 4797013 w 6010656"/>
              <a:gd name="connsiteY18" fmla="*/ 4001684 h 6108193"/>
              <a:gd name="connsiteX19" fmla="*/ 3846647 w 6010656"/>
              <a:gd name="connsiteY19" fmla="*/ 3988883 h 6108193"/>
              <a:gd name="connsiteX20" fmla="*/ 3014541 w 6010656"/>
              <a:gd name="connsiteY20" fmla="*/ 3981432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1991094 w 6010656"/>
              <a:gd name="connsiteY23" fmla="*/ 4790733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08473 w 6010656"/>
              <a:gd name="connsiteY37" fmla="*/ 2177980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98464 w 6010656"/>
              <a:gd name="connsiteY11" fmla="*/ 1914144 h 6108191"/>
              <a:gd name="connsiteX12" fmla="*/ 5974080 w 6010656"/>
              <a:gd name="connsiteY12" fmla="*/ 2487168 h 6108191"/>
              <a:gd name="connsiteX13" fmla="*/ 5899710 w 6010656"/>
              <a:gd name="connsiteY13" fmla="*/ 2987244 h 6108191"/>
              <a:gd name="connsiteX14" fmla="*/ 5843288 w 6010656"/>
              <a:gd name="connsiteY14" fmla="*/ 3322860 h 6108191"/>
              <a:gd name="connsiteX15" fmla="*/ 5705873 w 6010656"/>
              <a:gd name="connsiteY15" fmla="*/ 3581917 h 6108191"/>
              <a:gd name="connsiteX16" fmla="*/ 5500011 w 6010656"/>
              <a:gd name="connsiteY16" fmla="*/ 3797058 h 6108191"/>
              <a:gd name="connsiteX17" fmla="*/ 5178283 w 6010656"/>
              <a:gd name="connsiteY17" fmla="*/ 3957970 h 6108191"/>
              <a:gd name="connsiteX18" fmla="*/ 4797013 w 6010656"/>
              <a:gd name="connsiteY18" fmla="*/ 4001684 h 6108191"/>
              <a:gd name="connsiteX19" fmla="*/ 3846647 w 6010656"/>
              <a:gd name="connsiteY19" fmla="*/ 3988883 h 6108191"/>
              <a:gd name="connsiteX20" fmla="*/ 3014541 w 6010656"/>
              <a:gd name="connsiteY20" fmla="*/ 3981432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1991094 w 6010656"/>
              <a:gd name="connsiteY23" fmla="*/ 4790733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6010656"/>
              <a:gd name="connsiteY0" fmla="*/ 1988459 h 6108193"/>
              <a:gd name="connsiteX1" fmla="*/ 1926336 w 6010656"/>
              <a:gd name="connsiteY1" fmla="*/ 841248 h 6108193"/>
              <a:gd name="connsiteX2" fmla="*/ 2109216 w 6010656"/>
              <a:gd name="connsiteY2" fmla="*/ 438912 h 6108193"/>
              <a:gd name="connsiteX3" fmla="*/ 2487168 w 6010656"/>
              <a:gd name="connsiteY3" fmla="*/ 170688 h 6108193"/>
              <a:gd name="connsiteX4" fmla="*/ 3060192 w 6010656"/>
              <a:gd name="connsiteY4" fmla="*/ 36576 h 6108193"/>
              <a:gd name="connsiteX5" fmla="*/ 3621024 w 6010656"/>
              <a:gd name="connsiteY5" fmla="*/ 0 h 6108193"/>
              <a:gd name="connsiteX6" fmla="*/ 4511040 w 6010656"/>
              <a:gd name="connsiteY6" fmla="*/ 0 h 6108193"/>
              <a:gd name="connsiteX7" fmla="*/ 5132832 w 6010656"/>
              <a:gd name="connsiteY7" fmla="*/ 109728 h 6108193"/>
              <a:gd name="connsiteX8" fmla="*/ 5571744 w 6010656"/>
              <a:gd name="connsiteY8" fmla="*/ 341376 h 6108193"/>
              <a:gd name="connsiteX9" fmla="*/ 5852160 w 6010656"/>
              <a:gd name="connsiteY9" fmla="*/ 646176 h 6108193"/>
              <a:gd name="connsiteX10" fmla="*/ 6010656 w 6010656"/>
              <a:gd name="connsiteY10" fmla="*/ 1109472 h 6108193"/>
              <a:gd name="connsiteX11" fmla="*/ 5998464 w 6010656"/>
              <a:gd name="connsiteY11" fmla="*/ 1914144 h 6108193"/>
              <a:gd name="connsiteX12" fmla="*/ 5903841 w 6010656"/>
              <a:gd name="connsiteY12" fmla="*/ 2458246 h 6108193"/>
              <a:gd name="connsiteX13" fmla="*/ 5899710 w 6010656"/>
              <a:gd name="connsiteY13" fmla="*/ 2987244 h 6108193"/>
              <a:gd name="connsiteX14" fmla="*/ 5843288 w 6010656"/>
              <a:gd name="connsiteY14" fmla="*/ 3322860 h 6108193"/>
              <a:gd name="connsiteX15" fmla="*/ 5705873 w 6010656"/>
              <a:gd name="connsiteY15" fmla="*/ 3581917 h 6108193"/>
              <a:gd name="connsiteX16" fmla="*/ 5500011 w 6010656"/>
              <a:gd name="connsiteY16" fmla="*/ 3797058 h 6108193"/>
              <a:gd name="connsiteX17" fmla="*/ 5178283 w 6010656"/>
              <a:gd name="connsiteY17" fmla="*/ 3957970 h 6108193"/>
              <a:gd name="connsiteX18" fmla="*/ 4797013 w 6010656"/>
              <a:gd name="connsiteY18" fmla="*/ 4001684 h 6108193"/>
              <a:gd name="connsiteX19" fmla="*/ 3846647 w 6010656"/>
              <a:gd name="connsiteY19" fmla="*/ 3988883 h 6108193"/>
              <a:gd name="connsiteX20" fmla="*/ 3014541 w 6010656"/>
              <a:gd name="connsiteY20" fmla="*/ 3981432 h 6108193"/>
              <a:gd name="connsiteX21" fmla="*/ 2499360 w 6010656"/>
              <a:gd name="connsiteY21" fmla="*/ 4242816 h 6108193"/>
              <a:gd name="connsiteX22" fmla="*/ 2239989 w 6010656"/>
              <a:gd name="connsiteY22" fmla="*/ 4461148 h 6108193"/>
              <a:gd name="connsiteX23" fmla="*/ 1991094 w 6010656"/>
              <a:gd name="connsiteY23" fmla="*/ 4790733 h 6108193"/>
              <a:gd name="connsiteX24" fmla="*/ 2039364 w 6010656"/>
              <a:gd name="connsiteY24" fmla="*/ 5335633 h 6108193"/>
              <a:gd name="connsiteX25" fmla="*/ 2019407 w 6010656"/>
              <a:gd name="connsiteY25" fmla="*/ 5763441 h 6108193"/>
              <a:gd name="connsiteX26" fmla="*/ 2009428 w 6010656"/>
              <a:gd name="connsiteY26" fmla="*/ 6064940 h 6108193"/>
              <a:gd name="connsiteX27" fmla="*/ 1536192 w 6010656"/>
              <a:gd name="connsiteY27" fmla="*/ 6108192 h 6108193"/>
              <a:gd name="connsiteX28" fmla="*/ 902208 w 6010656"/>
              <a:gd name="connsiteY28" fmla="*/ 6010656 h 6108193"/>
              <a:gd name="connsiteX29" fmla="*/ 512064 w 6010656"/>
              <a:gd name="connsiteY29" fmla="*/ 5815584 h 6108193"/>
              <a:gd name="connsiteX30" fmla="*/ 182880 w 6010656"/>
              <a:gd name="connsiteY30" fmla="*/ 5279136 h 6108193"/>
              <a:gd name="connsiteX31" fmla="*/ 85344 w 6010656"/>
              <a:gd name="connsiteY31" fmla="*/ 4888992 h 6108193"/>
              <a:gd name="connsiteX32" fmla="*/ 0 w 6010656"/>
              <a:gd name="connsiteY32" fmla="*/ 4315968 h 6108193"/>
              <a:gd name="connsiteX33" fmla="*/ 0 w 6010656"/>
              <a:gd name="connsiteY33" fmla="*/ 3828288 h 6108193"/>
              <a:gd name="connsiteX34" fmla="*/ 12192 w 6010656"/>
              <a:gd name="connsiteY34" fmla="*/ 3389376 h 6108193"/>
              <a:gd name="connsiteX35" fmla="*/ 109728 w 6010656"/>
              <a:gd name="connsiteY35" fmla="*/ 2926080 h 6108193"/>
              <a:gd name="connsiteX36" fmla="*/ 256032 w 6010656"/>
              <a:gd name="connsiteY36" fmla="*/ 2438400 h 6108193"/>
              <a:gd name="connsiteX37" fmla="*/ 608473 w 6010656"/>
              <a:gd name="connsiteY37" fmla="*/ 2177980 h 6108193"/>
              <a:gd name="connsiteX38" fmla="*/ 906635 w 6010656"/>
              <a:gd name="connsiteY38" fmla="*/ 2061610 h 6108193"/>
              <a:gd name="connsiteX39" fmla="*/ 1399830 w 6010656"/>
              <a:gd name="connsiteY39" fmla="*/ 1998437 h 6108193"/>
              <a:gd name="connsiteX40" fmla="*/ 1886421 w 6010656"/>
              <a:gd name="connsiteY40" fmla="*/ 1988459 h 6108193"/>
              <a:gd name="connsiteX0" fmla="*/ 1886421 w 6010656"/>
              <a:gd name="connsiteY0" fmla="*/ 1988459 h 6108191"/>
              <a:gd name="connsiteX1" fmla="*/ 1926336 w 6010656"/>
              <a:gd name="connsiteY1" fmla="*/ 841248 h 6108191"/>
              <a:gd name="connsiteX2" fmla="*/ 2109216 w 6010656"/>
              <a:gd name="connsiteY2" fmla="*/ 438912 h 6108191"/>
              <a:gd name="connsiteX3" fmla="*/ 2487168 w 6010656"/>
              <a:gd name="connsiteY3" fmla="*/ 170688 h 6108191"/>
              <a:gd name="connsiteX4" fmla="*/ 3060192 w 6010656"/>
              <a:gd name="connsiteY4" fmla="*/ 36576 h 6108191"/>
              <a:gd name="connsiteX5" fmla="*/ 3621024 w 6010656"/>
              <a:gd name="connsiteY5" fmla="*/ 0 h 6108191"/>
              <a:gd name="connsiteX6" fmla="*/ 4511040 w 6010656"/>
              <a:gd name="connsiteY6" fmla="*/ 0 h 6108191"/>
              <a:gd name="connsiteX7" fmla="*/ 5132832 w 6010656"/>
              <a:gd name="connsiteY7" fmla="*/ 109728 h 6108191"/>
              <a:gd name="connsiteX8" fmla="*/ 5571744 w 6010656"/>
              <a:gd name="connsiteY8" fmla="*/ 341376 h 6108191"/>
              <a:gd name="connsiteX9" fmla="*/ 5852160 w 6010656"/>
              <a:gd name="connsiteY9" fmla="*/ 646176 h 6108191"/>
              <a:gd name="connsiteX10" fmla="*/ 6010656 w 6010656"/>
              <a:gd name="connsiteY10" fmla="*/ 1109472 h 6108191"/>
              <a:gd name="connsiteX11" fmla="*/ 5911698 w 6010656"/>
              <a:gd name="connsiteY11" fmla="*/ 1897617 h 6108191"/>
              <a:gd name="connsiteX12" fmla="*/ 5903841 w 6010656"/>
              <a:gd name="connsiteY12" fmla="*/ 2458246 h 6108191"/>
              <a:gd name="connsiteX13" fmla="*/ 5899710 w 6010656"/>
              <a:gd name="connsiteY13" fmla="*/ 2987244 h 6108191"/>
              <a:gd name="connsiteX14" fmla="*/ 5843288 w 6010656"/>
              <a:gd name="connsiteY14" fmla="*/ 3322860 h 6108191"/>
              <a:gd name="connsiteX15" fmla="*/ 5705873 w 6010656"/>
              <a:gd name="connsiteY15" fmla="*/ 3581917 h 6108191"/>
              <a:gd name="connsiteX16" fmla="*/ 5500011 w 6010656"/>
              <a:gd name="connsiteY16" fmla="*/ 3797058 h 6108191"/>
              <a:gd name="connsiteX17" fmla="*/ 5178283 w 6010656"/>
              <a:gd name="connsiteY17" fmla="*/ 3957970 h 6108191"/>
              <a:gd name="connsiteX18" fmla="*/ 4797013 w 6010656"/>
              <a:gd name="connsiteY18" fmla="*/ 4001684 h 6108191"/>
              <a:gd name="connsiteX19" fmla="*/ 3846647 w 6010656"/>
              <a:gd name="connsiteY19" fmla="*/ 3988883 h 6108191"/>
              <a:gd name="connsiteX20" fmla="*/ 3014541 w 6010656"/>
              <a:gd name="connsiteY20" fmla="*/ 3981432 h 6108191"/>
              <a:gd name="connsiteX21" fmla="*/ 2499360 w 6010656"/>
              <a:gd name="connsiteY21" fmla="*/ 4242816 h 6108191"/>
              <a:gd name="connsiteX22" fmla="*/ 2239989 w 6010656"/>
              <a:gd name="connsiteY22" fmla="*/ 4461148 h 6108191"/>
              <a:gd name="connsiteX23" fmla="*/ 1991094 w 6010656"/>
              <a:gd name="connsiteY23" fmla="*/ 4790733 h 6108191"/>
              <a:gd name="connsiteX24" fmla="*/ 2039364 w 6010656"/>
              <a:gd name="connsiteY24" fmla="*/ 5335633 h 6108191"/>
              <a:gd name="connsiteX25" fmla="*/ 2019407 w 6010656"/>
              <a:gd name="connsiteY25" fmla="*/ 5763441 h 6108191"/>
              <a:gd name="connsiteX26" fmla="*/ 2009428 w 6010656"/>
              <a:gd name="connsiteY26" fmla="*/ 6064940 h 6108191"/>
              <a:gd name="connsiteX27" fmla="*/ 1536192 w 6010656"/>
              <a:gd name="connsiteY27" fmla="*/ 6108192 h 6108191"/>
              <a:gd name="connsiteX28" fmla="*/ 902208 w 6010656"/>
              <a:gd name="connsiteY28" fmla="*/ 6010656 h 6108191"/>
              <a:gd name="connsiteX29" fmla="*/ 512064 w 6010656"/>
              <a:gd name="connsiteY29" fmla="*/ 5815584 h 6108191"/>
              <a:gd name="connsiteX30" fmla="*/ 182880 w 6010656"/>
              <a:gd name="connsiteY30" fmla="*/ 5279136 h 6108191"/>
              <a:gd name="connsiteX31" fmla="*/ 85344 w 6010656"/>
              <a:gd name="connsiteY31" fmla="*/ 4888992 h 6108191"/>
              <a:gd name="connsiteX32" fmla="*/ 0 w 6010656"/>
              <a:gd name="connsiteY32" fmla="*/ 4315968 h 6108191"/>
              <a:gd name="connsiteX33" fmla="*/ 0 w 6010656"/>
              <a:gd name="connsiteY33" fmla="*/ 3828288 h 6108191"/>
              <a:gd name="connsiteX34" fmla="*/ 12192 w 6010656"/>
              <a:gd name="connsiteY34" fmla="*/ 3389376 h 6108191"/>
              <a:gd name="connsiteX35" fmla="*/ 109728 w 6010656"/>
              <a:gd name="connsiteY35" fmla="*/ 2926080 h 6108191"/>
              <a:gd name="connsiteX36" fmla="*/ 256032 w 6010656"/>
              <a:gd name="connsiteY36" fmla="*/ 2438400 h 6108191"/>
              <a:gd name="connsiteX37" fmla="*/ 608473 w 6010656"/>
              <a:gd name="connsiteY37" fmla="*/ 2177980 h 6108191"/>
              <a:gd name="connsiteX38" fmla="*/ 906635 w 6010656"/>
              <a:gd name="connsiteY38" fmla="*/ 2061610 h 6108191"/>
              <a:gd name="connsiteX39" fmla="*/ 1399830 w 6010656"/>
              <a:gd name="connsiteY39" fmla="*/ 1998437 h 6108191"/>
              <a:gd name="connsiteX40" fmla="*/ 1886421 w 6010656"/>
              <a:gd name="connsiteY40" fmla="*/ 1988459 h 6108191"/>
              <a:gd name="connsiteX0" fmla="*/ 1886421 w 5911698"/>
              <a:gd name="connsiteY0" fmla="*/ 1988459 h 6108193"/>
              <a:gd name="connsiteX1" fmla="*/ 1926336 w 5911698"/>
              <a:gd name="connsiteY1" fmla="*/ 841248 h 6108193"/>
              <a:gd name="connsiteX2" fmla="*/ 2109216 w 5911698"/>
              <a:gd name="connsiteY2" fmla="*/ 438912 h 6108193"/>
              <a:gd name="connsiteX3" fmla="*/ 2487168 w 5911698"/>
              <a:gd name="connsiteY3" fmla="*/ 170688 h 6108193"/>
              <a:gd name="connsiteX4" fmla="*/ 3060192 w 5911698"/>
              <a:gd name="connsiteY4" fmla="*/ 36576 h 6108193"/>
              <a:gd name="connsiteX5" fmla="*/ 3621024 w 5911698"/>
              <a:gd name="connsiteY5" fmla="*/ 0 h 6108193"/>
              <a:gd name="connsiteX6" fmla="*/ 4511040 w 5911698"/>
              <a:gd name="connsiteY6" fmla="*/ 0 h 6108193"/>
              <a:gd name="connsiteX7" fmla="*/ 5132832 w 5911698"/>
              <a:gd name="connsiteY7" fmla="*/ 109728 h 6108193"/>
              <a:gd name="connsiteX8" fmla="*/ 5571744 w 5911698"/>
              <a:gd name="connsiteY8" fmla="*/ 341376 h 6108193"/>
              <a:gd name="connsiteX9" fmla="*/ 5852160 w 5911698"/>
              <a:gd name="connsiteY9" fmla="*/ 646176 h 6108193"/>
              <a:gd name="connsiteX10" fmla="*/ 5907362 w 5911698"/>
              <a:gd name="connsiteY10" fmla="*/ 1051627 h 6108193"/>
              <a:gd name="connsiteX11" fmla="*/ 5911698 w 5911698"/>
              <a:gd name="connsiteY11" fmla="*/ 1897617 h 6108193"/>
              <a:gd name="connsiteX12" fmla="*/ 5903841 w 5911698"/>
              <a:gd name="connsiteY12" fmla="*/ 2458246 h 6108193"/>
              <a:gd name="connsiteX13" fmla="*/ 5899710 w 5911698"/>
              <a:gd name="connsiteY13" fmla="*/ 2987244 h 6108193"/>
              <a:gd name="connsiteX14" fmla="*/ 5843288 w 5911698"/>
              <a:gd name="connsiteY14" fmla="*/ 3322860 h 6108193"/>
              <a:gd name="connsiteX15" fmla="*/ 5705873 w 5911698"/>
              <a:gd name="connsiteY15" fmla="*/ 3581917 h 6108193"/>
              <a:gd name="connsiteX16" fmla="*/ 5500011 w 5911698"/>
              <a:gd name="connsiteY16" fmla="*/ 3797058 h 6108193"/>
              <a:gd name="connsiteX17" fmla="*/ 5178283 w 5911698"/>
              <a:gd name="connsiteY17" fmla="*/ 3957970 h 6108193"/>
              <a:gd name="connsiteX18" fmla="*/ 4797013 w 5911698"/>
              <a:gd name="connsiteY18" fmla="*/ 4001684 h 6108193"/>
              <a:gd name="connsiteX19" fmla="*/ 3846647 w 5911698"/>
              <a:gd name="connsiteY19" fmla="*/ 3988883 h 6108193"/>
              <a:gd name="connsiteX20" fmla="*/ 3014541 w 5911698"/>
              <a:gd name="connsiteY20" fmla="*/ 3981432 h 6108193"/>
              <a:gd name="connsiteX21" fmla="*/ 2499360 w 5911698"/>
              <a:gd name="connsiteY21" fmla="*/ 4242816 h 6108193"/>
              <a:gd name="connsiteX22" fmla="*/ 2239989 w 5911698"/>
              <a:gd name="connsiteY22" fmla="*/ 4461148 h 6108193"/>
              <a:gd name="connsiteX23" fmla="*/ 1991094 w 5911698"/>
              <a:gd name="connsiteY23" fmla="*/ 4790733 h 6108193"/>
              <a:gd name="connsiteX24" fmla="*/ 2039364 w 5911698"/>
              <a:gd name="connsiteY24" fmla="*/ 5335633 h 6108193"/>
              <a:gd name="connsiteX25" fmla="*/ 2019407 w 5911698"/>
              <a:gd name="connsiteY25" fmla="*/ 5763441 h 6108193"/>
              <a:gd name="connsiteX26" fmla="*/ 2009428 w 5911698"/>
              <a:gd name="connsiteY26" fmla="*/ 6064940 h 6108193"/>
              <a:gd name="connsiteX27" fmla="*/ 1536192 w 5911698"/>
              <a:gd name="connsiteY27" fmla="*/ 6108192 h 6108193"/>
              <a:gd name="connsiteX28" fmla="*/ 902208 w 5911698"/>
              <a:gd name="connsiteY28" fmla="*/ 6010656 h 6108193"/>
              <a:gd name="connsiteX29" fmla="*/ 512064 w 5911698"/>
              <a:gd name="connsiteY29" fmla="*/ 5815584 h 6108193"/>
              <a:gd name="connsiteX30" fmla="*/ 182880 w 5911698"/>
              <a:gd name="connsiteY30" fmla="*/ 5279136 h 6108193"/>
              <a:gd name="connsiteX31" fmla="*/ 85344 w 5911698"/>
              <a:gd name="connsiteY31" fmla="*/ 4888992 h 6108193"/>
              <a:gd name="connsiteX32" fmla="*/ 0 w 5911698"/>
              <a:gd name="connsiteY32" fmla="*/ 4315968 h 6108193"/>
              <a:gd name="connsiteX33" fmla="*/ 0 w 5911698"/>
              <a:gd name="connsiteY33" fmla="*/ 3828288 h 6108193"/>
              <a:gd name="connsiteX34" fmla="*/ 12192 w 5911698"/>
              <a:gd name="connsiteY34" fmla="*/ 3389376 h 6108193"/>
              <a:gd name="connsiteX35" fmla="*/ 109728 w 5911698"/>
              <a:gd name="connsiteY35" fmla="*/ 2926080 h 6108193"/>
              <a:gd name="connsiteX36" fmla="*/ 256032 w 5911698"/>
              <a:gd name="connsiteY36" fmla="*/ 2438400 h 6108193"/>
              <a:gd name="connsiteX37" fmla="*/ 608473 w 5911698"/>
              <a:gd name="connsiteY37" fmla="*/ 2177980 h 6108193"/>
              <a:gd name="connsiteX38" fmla="*/ 906635 w 5911698"/>
              <a:gd name="connsiteY38" fmla="*/ 2061610 h 6108193"/>
              <a:gd name="connsiteX39" fmla="*/ 1399830 w 5911698"/>
              <a:gd name="connsiteY39" fmla="*/ 1998437 h 6108193"/>
              <a:gd name="connsiteX40" fmla="*/ 1886421 w 5911698"/>
              <a:gd name="connsiteY40" fmla="*/ 1988459 h 6108193"/>
              <a:gd name="connsiteX0" fmla="*/ 1886421 w 5911698"/>
              <a:gd name="connsiteY0" fmla="*/ 1988459 h 6108191"/>
              <a:gd name="connsiteX1" fmla="*/ 1926336 w 5911698"/>
              <a:gd name="connsiteY1" fmla="*/ 841248 h 6108191"/>
              <a:gd name="connsiteX2" fmla="*/ 2109216 w 5911698"/>
              <a:gd name="connsiteY2" fmla="*/ 438912 h 6108191"/>
              <a:gd name="connsiteX3" fmla="*/ 2487168 w 5911698"/>
              <a:gd name="connsiteY3" fmla="*/ 170688 h 6108191"/>
              <a:gd name="connsiteX4" fmla="*/ 3060192 w 5911698"/>
              <a:gd name="connsiteY4" fmla="*/ 36576 h 6108191"/>
              <a:gd name="connsiteX5" fmla="*/ 3621024 w 5911698"/>
              <a:gd name="connsiteY5" fmla="*/ 0 h 6108191"/>
              <a:gd name="connsiteX6" fmla="*/ 4511040 w 5911698"/>
              <a:gd name="connsiteY6" fmla="*/ 0 h 6108191"/>
              <a:gd name="connsiteX7" fmla="*/ 5132832 w 5911698"/>
              <a:gd name="connsiteY7" fmla="*/ 109728 h 6108191"/>
              <a:gd name="connsiteX8" fmla="*/ 5571744 w 5911698"/>
              <a:gd name="connsiteY8" fmla="*/ 341376 h 6108191"/>
              <a:gd name="connsiteX9" fmla="*/ 5765393 w 5911698"/>
              <a:gd name="connsiteY9" fmla="*/ 683362 h 6108191"/>
              <a:gd name="connsiteX10" fmla="*/ 5907362 w 5911698"/>
              <a:gd name="connsiteY10" fmla="*/ 1051627 h 6108191"/>
              <a:gd name="connsiteX11" fmla="*/ 5911698 w 5911698"/>
              <a:gd name="connsiteY11" fmla="*/ 1897617 h 6108191"/>
              <a:gd name="connsiteX12" fmla="*/ 5903841 w 5911698"/>
              <a:gd name="connsiteY12" fmla="*/ 2458246 h 6108191"/>
              <a:gd name="connsiteX13" fmla="*/ 5899710 w 5911698"/>
              <a:gd name="connsiteY13" fmla="*/ 2987244 h 6108191"/>
              <a:gd name="connsiteX14" fmla="*/ 5843288 w 5911698"/>
              <a:gd name="connsiteY14" fmla="*/ 3322860 h 6108191"/>
              <a:gd name="connsiteX15" fmla="*/ 5705873 w 5911698"/>
              <a:gd name="connsiteY15" fmla="*/ 3581917 h 6108191"/>
              <a:gd name="connsiteX16" fmla="*/ 5500011 w 5911698"/>
              <a:gd name="connsiteY16" fmla="*/ 3797058 h 6108191"/>
              <a:gd name="connsiteX17" fmla="*/ 5178283 w 5911698"/>
              <a:gd name="connsiteY17" fmla="*/ 3957970 h 6108191"/>
              <a:gd name="connsiteX18" fmla="*/ 4797013 w 5911698"/>
              <a:gd name="connsiteY18" fmla="*/ 4001684 h 6108191"/>
              <a:gd name="connsiteX19" fmla="*/ 3846647 w 5911698"/>
              <a:gd name="connsiteY19" fmla="*/ 3988883 h 6108191"/>
              <a:gd name="connsiteX20" fmla="*/ 3014541 w 5911698"/>
              <a:gd name="connsiteY20" fmla="*/ 3981432 h 6108191"/>
              <a:gd name="connsiteX21" fmla="*/ 2499360 w 5911698"/>
              <a:gd name="connsiteY21" fmla="*/ 4242816 h 6108191"/>
              <a:gd name="connsiteX22" fmla="*/ 2239989 w 5911698"/>
              <a:gd name="connsiteY22" fmla="*/ 4461148 h 6108191"/>
              <a:gd name="connsiteX23" fmla="*/ 1991094 w 5911698"/>
              <a:gd name="connsiteY23" fmla="*/ 4790733 h 6108191"/>
              <a:gd name="connsiteX24" fmla="*/ 2039364 w 5911698"/>
              <a:gd name="connsiteY24" fmla="*/ 5335633 h 6108191"/>
              <a:gd name="connsiteX25" fmla="*/ 2019407 w 5911698"/>
              <a:gd name="connsiteY25" fmla="*/ 5763441 h 6108191"/>
              <a:gd name="connsiteX26" fmla="*/ 2009428 w 5911698"/>
              <a:gd name="connsiteY26" fmla="*/ 6064940 h 6108191"/>
              <a:gd name="connsiteX27" fmla="*/ 1536192 w 5911698"/>
              <a:gd name="connsiteY27" fmla="*/ 6108192 h 6108191"/>
              <a:gd name="connsiteX28" fmla="*/ 902208 w 5911698"/>
              <a:gd name="connsiteY28" fmla="*/ 6010656 h 6108191"/>
              <a:gd name="connsiteX29" fmla="*/ 512064 w 5911698"/>
              <a:gd name="connsiteY29" fmla="*/ 5815584 h 6108191"/>
              <a:gd name="connsiteX30" fmla="*/ 182880 w 5911698"/>
              <a:gd name="connsiteY30" fmla="*/ 5279136 h 6108191"/>
              <a:gd name="connsiteX31" fmla="*/ 85344 w 5911698"/>
              <a:gd name="connsiteY31" fmla="*/ 4888992 h 6108191"/>
              <a:gd name="connsiteX32" fmla="*/ 0 w 5911698"/>
              <a:gd name="connsiteY32" fmla="*/ 4315968 h 6108191"/>
              <a:gd name="connsiteX33" fmla="*/ 0 w 5911698"/>
              <a:gd name="connsiteY33" fmla="*/ 3828288 h 6108191"/>
              <a:gd name="connsiteX34" fmla="*/ 12192 w 5911698"/>
              <a:gd name="connsiteY34" fmla="*/ 3389376 h 6108191"/>
              <a:gd name="connsiteX35" fmla="*/ 109728 w 5911698"/>
              <a:gd name="connsiteY35" fmla="*/ 2926080 h 6108191"/>
              <a:gd name="connsiteX36" fmla="*/ 256032 w 5911698"/>
              <a:gd name="connsiteY36" fmla="*/ 2438400 h 6108191"/>
              <a:gd name="connsiteX37" fmla="*/ 608473 w 5911698"/>
              <a:gd name="connsiteY37" fmla="*/ 2177980 h 6108191"/>
              <a:gd name="connsiteX38" fmla="*/ 906635 w 5911698"/>
              <a:gd name="connsiteY38" fmla="*/ 2061610 h 6108191"/>
              <a:gd name="connsiteX39" fmla="*/ 1399830 w 5911698"/>
              <a:gd name="connsiteY39" fmla="*/ 1998437 h 6108191"/>
              <a:gd name="connsiteX40" fmla="*/ 1886421 w 5911698"/>
              <a:gd name="connsiteY40" fmla="*/ 1988459 h 6108191"/>
              <a:gd name="connsiteX0" fmla="*/ 1886421 w 5911698"/>
              <a:gd name="connsiteY0" fmla="*/ 1988459 h 6108193"/>
              <a:gd name="connsiteX1" fmla="*/ 1926336 w 5911698"/>
              <a:gd name="connsiteY1" fmla="*/ 841248 h 6108193"/>
              <a:gd name="connsiteX2" fmla="*/ 2109216 w 5911698"/>
              <a:gd name="connsiteY2" fmla="*/ 438912 h 6108193"/>
              <a:gd name="connsiteX3" fmla="*/ 2487168 w 5911698"/>
              <a:gd name="connsiteY3" fmla="*/ 170688 h 6108193"/>
              <a:gd name="connsiteX4" fmla="*/ 3060192 w 5911698"/>
              <a:gd name="connsiteY4" fmla="*/ 36576 h 6108193"/>
              <a:gd name="connsiteX5" fmla="*/ 3621024 w 5911698"/>
              <a:gd name="connsiteY5" fmla="*/ 0 h 6108193"/>
              <a:gd name="connsiteX6" fmla="*/ 4511040 w 5911698"/>
              <a:gd name="connsiteY6" fmla="*/ 0 h 6108193"/>
              <a:gd name="connsiteX7" fmla="*/ 5132832 w 5911698"/>
              <a:gd name="connsiteY7" fmla="*/ 109728 h 6108193"/>
              <a:gd name="connsiteX8" fmla="*/ 5505635 w 5911698"/>
              <a:gd name="connsiteY8" fmla="*/ 390957 h 6108193"/>
              <a:gd name="connsiteX9" fmla="*/ 5765393 w 5911698"/>
              <a:gd name="connsiteY9" fmla="*/ 683362 h 6108193"/>
              <a:gd name="connsiteX10" fmla="*/ 5907362 w 5911698"/>
              <a:gd name="connsiteY10" fmla="*/ 1051627 h 6108193"/>
              <a:gd name="connsiteX11" fmla="*/ 5911698 w 5911698"/>
              <a:gd name="connsiteY11" fmla="*/ 1897617 h 6108193"/>
              <a:gd name="connsiteX12" fmla="*/ 5903841 w 5911698"/>
              <a:gd name="connsiteY12" fmla="*/ 2458246 h 6108193"/>
              <a:gd name="connsiteX13" fmla="*/ 5899710 w 5911698"/>
              <a:gd name="connsiteY13" fmla="*/ 2987244 h 6108193"/>
              <a:gd name="connsiteX14" fmla="*/ 5843288 w 5911698"/>
              <a:gd name="connsiteY14" fmla="*/ 3322860 h 6108193"/>
              <a:gd name="connsiteX15" fmla="*/ 5705873 w 5911698"/>
              <a:gd name="connsiteY15" fmla="*/ 3581917 h 6108193"/>
              <a:gd name="connsiteX16" fmla="*/ 5500011 w 5911698"/>
              <a:gd name="connsiteY16" fmla="*/ 3797058 h 6108193"/>
              <a:gd name="connsiteX17" fmla="*/ 5178283 w 5911698"/>
              <a:gd name="connsiteY17" fmla="*/ 3957970 h 6108193"/>
              <a:gd name="connsiteX18" fmla="*/ 4797013 w 5911698"/>
              <a:gd name="connsiteY18" fmla="*/ 4001684 h 6108193"/>
              <a:gd name="connsiteX19" fmla="*/ 3846647 w 5911698"/>
              <a:gd name="connsiteY19" fmla="*/ 3988883 h 6108193"/>
              <a:gd name="connsiteX20" fmla="*/ 3014541 w 5911698"/>
              <a:gd name="connsiteY20" fmla="*/ 3981432 h 6108193"/>
              <a:gd name="connsiteX21" fmla="*/ 2499360 w 5911698"/>
              <a:gd name="connsiteY21" fmla="*/ 4242816 h 6108193"/>
              <a:gd name="connsiteX22" fmla="*/ 2239989 w 5911698"/>
              <a:gd name="connsiteY22" fmla="*/ 4461148 h 6108193"/>
              <a:gd name="connsiteX23" fmla="*/ 1991094 w 5911698"/>
              <a:gd name="connsiteY23" fmla="*/ 4790733 h 6108193"/>
              <a:gd name="connsiteX24" fmla="*/ 2039364 w 5911698"/>
              <a:gd name="connsiteY24" fmla="*/ 5335633 h 6108193"/>
              <a:gd name="connsiteX25" fmla="*/ 2019407 w 5911698"/>
              <a:gd name="connsiteY25" fmla="*/ 5763441 h 6108193"/>
              <a:gd name="connsiteX26" fmla="*/ 2009428 w 5911698"/>
              <a:gd name="connsiteY26" fmla="*/ 6064940 h 6108193"/>
              <a:gd name="connsiteX27" fmla="*/ 1536192 w 5911698"/>
              <a:gd name="connsiteY27" fmla="*/ 6108192 h 6108193"/>
              <a:gd name="connsiteX28" fmla="*/ 902208 w 5911698"/>
              <a:gd name="connsiteY28" fmla="*/ 6010656 h 6108193"/>
              <a:gd name="connsiteX29" fmla="*/ 512064 w 5911698"/>
              <a:gd name="connsiteY29" fmla="*/ 5815584 h 6108193"/>
              <a:gd name="connsiteX30" fmla="*/ 182880 w 5911698"/>
              <a:gd name="connsiteY30" fmla="*/ 5279136 h 6108193"/>
              <a:gd name="connsiteX31" fmla="*/ 85344 w 5911698"/>
              <a:gd name="connsiteY31" fmla="*/ 4888992 h 6108193"/>
              <a:gd name="connsiteX32" fmla="*/ 0 w 5911698"/>
              <a:gd name="connsiteY32" fmla="*/ 4315968 h 6108193"/>
              <a:gd name="connsiteX33" fmla="*/ 0 w 5911698"/>
              <a:gd name="connsiteY33" fmla="*/ 3828288 h 6108193"/>
              <a:gd name="connsiteX34" fmla="*/ 12192 w 5911698"/>
              <a:gd name="connsiteY34" fmla="*/ 3389376 h 6108193"/>
              <a:gd name="connsiteX35" fmla="*/ 109728 w 5911698"/>
              <a:gd name="connsiteY35" fmla="*/ 2926080 h 6108193"/>
              <a:gd name="connsiteX36" fmla="*/ 256032 w 5911698"/>
              <a:gd name="connsiteY36" fmla="*/ 2438400 h 6108193"/>
              <a:gd name="connsiteX37" fmla="*/ 608473 w 5911698"/>
              <a:gd name="connsiteY37" fmla="*/ 2177980 h 6108193"/>
              <a:gd name="connsiteX38" fmla="*/ 906635 w 5911698"/>
              <a:gd name="connsiteY38" fmla="*/ 2061610 h 6108193"/>
              <a:gd name="connsiteX39" fmla="*/ 1399830 w 5911698"/>
              <a:gd name="connsiteY39" fmla="*/ 1998437 h 6108193"/>
              <a:gd name="connsiteX40" fmla="*/ 1886421 w 5911698"/>
              <a:gd name="connsiteY40" fmla="*/ 1988459 h 6108193"/>
              <a:gd name="connsiteX0" fmla="*/ 1886421 w 5911698"/>
              <a:gd name="connsiteY0" fmla="*/ 1988459 h 6108191"/>
              <a:gd name="connsiteX1" fmla="*/ 1926336 w 5911698"/>
              <a:gd name="connsiteY1" fmla="*/ 841248 h 6108191"/>
              <a:gd name="connsiteX2" fmla="*/ 2109216 w 5911698"/>
              <a:gd name="connsiteY2" fmla="*/ 438912 h 6108191"/>
              <a:gd name="connsiteX3" fmla="*/ 2487168 w 5911698"/>
              <a:gd name="connsiteY3" fmla="*/ 170688 h 6108191"/>
              <a:gd name="connsiteX4" fmla="*/ 3060192 w 5911698"/>
              <a:gd name="connsiteY4" fmla="*/ 36576 h 6108191"/>
              <a:gd name="connsiteX5" fmla="*/ 3621024 w 5911698"/>
              <a:gd name="connsiteY5" fmla="*/ 0 h 6108191"/>
              <a:gd name="connsiteX6" fmla="*/ 4511040 w 5911698"/>
              <a:gd name="connsiteY6" fmla="*/ 0 h 6108191"/>
              <a:gd name="connsiteX7" fmla="*/ 5103910 w 5911698"/>
              <a:gd name="connsiteY7" fmla="*/ 171705 h 6108191"/>
              <a:gd name="connsiteX8" fmla="*/ 5505635 w 5911698"/>
              <a:gd name="connsiteY8" fmla="*/ 390957 h 6108191"/>
              <a:gd name="connsiteX9" fmla="*/ 5765393 w 5911698"/>
              <a:gd name="connsiteY9" fmla="*/ 683362 h 6108191"/>
              <a:gd name="connsiteX10" fmla="*/ 5907362 w 5911698"/>
              <a:gd name="connsiteY10" fmla="*/ 1051627 h 6108191"/>
              <a:gd name="connsiteX11" fmla="*/ 5911698 w 5911698"/>
              <a:gd name="connsiteY11" fmla="*/ 1897617 h 6108191"/>
              <a:gd name="connsiteX12" fmla="*/ 5903841 w 5911698"/>
              <a:gd name="connsiteY12" fmla="*/ 2458246 h 6108191"/>
              <a:gd name="connsiteX13" fmla="*/ 5899710 w 5911698"/>
              <a:gd name="connsiteY13" fmla="*/ 2987244 h 6108191"/>
              <a:gd name="connsiteX14" fmla="*/ 5843288 w 5911698"/>
              <a:gd name="connsiteY14" fmla="*/ 3322860 h 6108191"/>
              <a:gd name="connsiteX15" fmla="*/ 5705873 w 5911698"/>
              <a:gd name="connsiteY15" fmla="*/ 3581917 h 6108191"/>
              <a:gd name="connsiteX16" fmla="*/ 5500011 w 5911698"/>
              <a:gd name="connsiteY16" fmla="*/ 3797058 h 6108191"/>
              <a:gd name="connsiteX17" fmla="*/ 5178283 w 5911698"/>
              <a:gd name="connsiteY17" fmla="*/ 3957970 h 6108191"/>
              <a:gd name="connsiteX18" fmla="*/ 4797013 w 5911698"/>
              <a:gd name="connsiteY18" fmla="*/ 4001684 h 6108191"/>
              <a:gd name="connsiteX19" fmla="*/ 3846647 w 5911698"/>
              <a:gd name="connsiteY19" fmla="*/ 3988883 h 6108191"/>
              <a:gd name="connsiteX20" fmla="*/ 3014541 w 5911698"/>
              <a:gd name="connsiteY20" fmla="*/ 3981432 h 6108191"/>
              <a:gd name="connsiteX21" fmla="*/ 2499360 w 5911698"/>
              <a:gd name="connsiteY21" fmla="*/ 4242816 h 6108191"/>
              <a:gd name="connsiteX22" fmla="*/ 2239989 w 5911698"/>
              <a:gd name="connsiteY22" fmla="*/ 4461148 h 6108191"/>
              <a:gd name="connsiteX23" fmla="*/ 1991094 w 5911698"/>
              <a:gd name="connsiteY23" fmla="*/ 4790733 h 6108191"/>
              <a:gd name="connsiteX24" fmla="*/ 2039364 w 5911698"/>
              <a:gd name="connsiteY24" fmla="*/ 5335633 h 6108191"/>
              <a:gd name="connsiteX25" fmla="*/ 2019407 w 5911698"/>
              <a:gd name="connsiteY25" fmla="*/ 5763441 h 6108191"/>
              <a:gd name="connsiteX26" fmla="*/ 2009428 w 5911698"/>
              <a:gd name="connsiteY26" fmla="*/ 6064940 h 6108191"/>
              <a:gd name="connsiteX27" fmla="*/ 1536192 w 5911698"/>
              <a:gd name="connsiteY27" fmla="*/ 6108192 h 6108191"/>
              <a:gd name="connsiteX28" fmla="*/ 902208 w 5911698"/>
              <a:gd name="connsiteY28" fmla="*/ 6010656 h 6108191"/>
              <a:gd name="connsiteX29" fmla="*/ 512064 w 5911698"/>
              <a:gd name="connsiteY29" fmla="*/ 5815584 h 6108191"/>
              <a:gd name="connsiteX30" fmla="*/ 182880 w 5911698"/>
              <a:gd name="connsiteY30" fmla="*/ 5279136 h 6108191"/>
              <a:gd name="connsiteX31" fmla="*/ 85344 w 5911698"/>
              <a:gd name="connsiteY31" fmla="*/ 4888992 h 6108191"/>
              <a:gd name="connsiteX32" fmla="*/ 0 w 5911698"/>
              <a:gd name="connsiteY32" fmla="*/ 4315968 h 6108191"/>
              <a:gd name="connsiteX33" fmla="*/ 0 w 5911698"/>
              <a:gd name="connsiteY33" fmla="*/ 3828288 h 6108191"/>
              <a:gd name="connsiteX34" fmla="*/ 12192 w 5911698"/>
              <a:gd name="connsiteY34" fmla="*/ 3389376 h 6108191"/>
              <a:gd name="connsiteX35" fmla="*/ 109728 w 5911698"/>
              <a:gd name="connsiteY35" fmla="*/ 2926080 h 6108191"/>
              <a:gd name="connsiteX36" fmla="*/ 256032 w 5911698"/>
              <a:gd name="connsiteY36" fmla="*/ 2438400 h 6108191"/>
              <a:gd name="connsiteX37" fmla="*/ 608473 w 5911698"/>
              <a:gd name="connsiteY37" fmla="*/ 2177980 h 6108191"/>
              <a:gd name="connsiteX38" fmla="*/ 906635 w 5911698"/>
              <a:gd name="connsiteY38" fmla="*/ 2061610 h 6108191"/>
              <a:gd name="connsiteX39" fmla="*/ 1399830 w 5911698"/>
              <a:gd name="connsiteY39" fmla="*/ 1998437 h 6108191"/>
              <a:gd name="connsiteX40" fmla="*/ 1886421 w 5911698"/>
              <a:gd name="connsiteY40" fmla="*/ 1988459 h 6108191"/>
              <a:gd name="connsiteX0" fmla="*/ 1886421 w 5911698"/>
              <a:gd name="connsiteY0" fmla="*/ 1988459 h 6108193"/>
              <a:gd name="connsiteX1" fmla="*/ 1926336 w 5911698"/>
              <a:gd name="connsiteY1" fmla="*/ 841248 h 6108193"/>
              <a:gd name="connsiteX2" fmla="*/ 2109216 w 5911698"/>
              <a:gd name="connsiteY2" fmla="*/ 438912 h 6108193"/>
              <a:gd name="connsiteX3" fmla="*/ 2487168 w 5911698"/>
              <a:gd name="connsiteY3" fmla="*/ 170688 h 6108193"/>
              <a:gd name="connsiteX4" fmla="*/ 3060192 w 5911698"/>
              <a:gd name="connsiteY4" fmla="*/ 36576 h 6108193"/>
              <a:gd name="connsiteX5" fmla="*/ 3621024 w 5911698"/>
              <a:gd name="connsiteY5" fmla="*/ 0 h 6108193"/>
              <a:gd name="connsiteX6" fmla="*/ 4511040 w 5911698"/>
              <a:gd name="connsiteY6" fmla="*/ 0 h 6108193"/>
              <a:gd name="connsiteX7" fmla="*/ 5103910 w 5911698"/>
              <a:gd name="connsiteY7" fmla="*/ 171705 h 6108193"/>
              <a:gd name="connsiteX8" fmla="*/ 5505635 w 5911698"/>
              <a:gd name="connsiteY8" fmla="*/ 390957 h 6108193"/>
              <a:gd name="connsiteX9" fmla="*/ 5765393 w 5911698"/>
              <a:gd name="connsiteY9" fmla="*/ 683362 h 6108193"/>
              <a:gd name="connsiteX10" fmla="*/ 5907362 w 5911698"/>
              <a:gd name="connsiteY10" fmla="*/ 1051627 h 6108193"/>
              <a:gd name="connsiteX11" fmla="*/ 5911698 w 5911698"/>
              <a:gd name="connsiteY11" fmla="*/ 1897617 h 6108193"/>
              <a:gd name="connsiteX12" fmla="*/ 5903841 w 5911698"/>
              <a:gd name="connsiteY12" fmla="*/ 2458246 h 6108193"/>
              <a:gd name="connsiteX13" fmla="*/ 5899710 w 5911698"/>
              <a:gd name="connsiteY13" fmla="*/ 2987244 h 6108193"/>
              <a:gd name="connsiteX14" fmla="*/ 5843288 w 5911698"/>
              <a:gd name="connsiteY14" fmla="*/ 3322860 h 6108193"/>
              <a:gd name="connsiteX15" fmla="*/ 5705873 w 5911698"/>
              <a:gd name="connsiteY15" fmla="*/ 3581917 h 6108193"/>
              <a:gd name="connsiteX16" fmla="*/ 5500011 w 5911698"/>
              <a:gd name="connsiteY16" fmla="*/ 3797058 h 6108193"/>
              <a:gd name="connsiteX17" fmla="*/ 5178283 w 5911698"/>
              <a:gd name="connsiteY17" fmla="*/ 3957970 h 6108193"/>
              <a:gd name="connsiteX18" fmla="*/ 4797013 w 5911698"/>
              <a:gd name="connsiteY18" fmla="*/ 4001684 h 6108193"/>
              <a:gd name="connsiteX19" fmla="*/ 3846647 w 5911698"/>
              <a:gd name="connsiteY19" fmla="*/ 3988883 h 6108193"/>
              <a:gd name="connsiteX20" fmla="*/ 3014541 w 5911698"/>
              <a:gd name="connsiteY20" fmla="*/ 3981432 h 6108193"/>
              <a:gd name="connsiteX21" fmla="*/ 2470437 w 5911698"/>
              <a:gd name="connsiteY21" fmla="*/ 4156049 h 6108193"/>
              <a:gd name="connsiteX22" fmla="*/ 2239989 w 5911698"/>
              <a:gd name="connsiteY22" fmla="*/ 4461148 h 6108193"/>
              <a:gd name="connsiteX23" fmla="*/ 1991094 w 5911698"/>
              <a:gd name="connsiteY23" fmla="*/ 4790733 h 6108193"/>
              <a:gd name="connsiteX24" fmla="*/ 2039364 w 5911698"/>
              <a:gd name="connsiteY24" fmla="*/ 5335633 h 6108193"/>
              <a:gd name="connsiteX25" fmla="*/ 2019407 w 5911698"/>
              <a:gd name="connsiteY25" fmla="*/ 5763441 h 6108193"/>
              <a:gd name="connsiteX26" fmla="*/ 2009428 w 5911698"/>
              <a:gd name="connsiteY26" fmla="*/ 6064940 h 6108193"/>
              <a:gd name="connsiteX27" fmla="*/ 1536192 w 5911698"/>
              <a:gd name="connsiteY27" fmla="*/ 6108192 h 6108193"/>
              <a:gd name="connsiteX28" fmla="*/ 902208 w 5911698"/>
              <a:gd name="connsiteY28" fmla="*/ 6010656 h 6108193"/>
              <a:gd name="connsiteX29" fmla="*/ 512064 w 5911698"/>
              <a:gd name="connsiteY29" fmla="*/ 5815584 h 6108193"/>
              <a:gd name="connsiteX30" fmla="*/ 182880 w 5911698"/>
              <a:gd name="connsiteY30" fmla="*/ 5279136 h 6108193"/>
              <a:gd name="connsiteX31" fmla="*/ 85344 w 5911698"/>
              <a:gd name="connsiteY31" fmla="*/ 4888992 h 6108193"/>
              <a:gd name="connsiteX32" fmla="*/ 0 w 5911698"/>
              <a:gd name="connsiteY32" fmla="*/ 4315968 h 6108193"/>
              <a:gd name="connsiteX33" fmla="*/ 0 w 5911698"/>
              <a:gd name="connsiteY33" fmla="*/ 3828288 h 6108193"/>
              <a:gd name="connsiteX34" fmla="*/ 12192 w 5911698"/>
              <a:gd name="connsiteY34" fmla="*/ 3389376 h 6108193"/>
              <a:gd name="connsiteX35" fmla="*/ 109728 w 5911698"/>
              <a:gd name="connsiteY35" fmla="*/ 2926080 h 6108193"/>
              <a:gd name="connsiteX36" fmla="*/ 256032 w 5911698"/>
              <a:gd name="connsiteY36" fmla="*/ 2438400 h 6108193"/>
              <a:gd name="connsiteX37" fmla="*/ 608473 w 5911698"/>
              <a:gd name="connsiteY37" fmla="*/ 2177980 h 6108193"/>
              <a:gd name="connsiteX38" fmla="*/ 906635 w 5911698"/>
              <a:gd name="connsiteY38" fmla="*/ 2061610 h 6108193"/>
              <a:gd name="connsiteX39" fmla="*/ 1399830 w 5911698"/>
              <a:gd name="connsiteY39" fmla="*/ 1998437 h 6108193"/>
              <a:gd name="connsiteX40" fmla="*/ 1886421 w 5911698"/>
              <a:gd name="connsiteY40" fmla="*/ 1988459 h 6108193"/>
              <a:gd name="connsiteX0" fmla="*/ 1886421 w 5911698"/>
              <a:gd name="connsiteY0" fmla="*/ 1988459 h 6108191"/>
              <a:gd name="connsiteX1" fmla="*/ 1926336 w 5911698"/>
              <a:gd name="connsiteY1" fmla="*/ 841248 h 6108191"/>
              <a:gd name="connsiteX2" fmla="*/ 2109216 w 5911698"/>
              <a:gd name="connsiteY2" fmla="*/ 438912 h 6108191"/>
              <a:gd name="connsiteX3" fmla="*/ 2487168 w 5911698"/>
              <a:gd name="connsiteY3" fmla="*/ 170688 h 6108191"/>
              <a:gd name="connsiteX4" fmla="*/ 3060192 w 5911698"/>
              <a:gd name="connsiteY4" fmla="*/ 36576 h 6108191"/>
              <a:gd name="connsiteX5" fmla="*/ 3621024 w 5911698"/>
              <a:gd name="connsiteY5" fmla="*/ 0 h 6108191"/>
              <a:gd name="connsiteX6" fmla="*/ 4511040 w 5911698"/>
              <a:gd name="connsiteY6" fmla="*/ 0 h 6108191"/>
              <a:gd name="connsiteX7" fmla="*/ 5103910 w 5911698"/>
              <a:gd name="connsiteY7" fmla="*/ 171705 h 6108191"/>
              <a:gd name="connsiteX8" fmla="*/ 5505635 w 5911698"/>
              <a:gd name="connsiteY8" fmla="*/ 390957 h 6108191"/>
              <a:gd name="connsiteX9" fmla="*/ 5765393 w 5911698"/>
              <a:gd name="connsiteY9" fmla="*/ 683362 h 6108191"/>
              <a:gd name="connsiteX10" fmla="*/ 5907362 w 5911698"/>
              <a:gd name="connsiteY10" fmla="*/ 1051627 h 6108191"/>
              <a:gd name="connsiteX11" fmla="*/ 5911698 w 5911698"/>
              <a:gd name="connsiteY11" fmla="*/ 1897617 h 6108191"/>
              <a:gd name="connsiteX12" fmla="*/ 5903841 w 5911698"/>
              <a:gd name="connsiteY12" fmla="*/ 2458246 h 6108191"/>
              <a:gd name="connsiteX13" fmla="*/ 5899710 w 5911698"/>
              <a:gd name="connsiteY13" fmla="*/ 2987244 h 6108191"/>
              <a:gd name="connsiteX14" fmla="*/ 5843288 w 5911698"/>
              <a:gd name="connsiteY14" fmla="*/ 3322860 h 6108191"/>
              <a:gd name="connsiteX15" fmla="*/ 5705873 w 5911698"/>
              <a:gd name="connsiteY15" fmla="*/ 3581917 h 6108191"/>
              <a:gd name="connsiteX16" fmla="*/ 5500011 w 5911698"/>
              <a:gd name="connsiteY16" fmla="*/ 3797058 h 6108191"/>
              <a:gd name="connsiteX17" fmla="*/ 5178283 w 5911698"/>
              <a:gd name="connsiteY17" fmla="*/ 3957970 h 6108191"/>
              <a:gd name="connsiteX18" fmla="*/ 4797013 w 5911698"/>
              <a:gd name="connsiteY18" fmla="*/ 4001684 h 6108191"/>
              <a:gd name="connsiteX19" fmla="*/ 3846647 w 5911698"/>
              <a:gd name="connsiteY19" fmla="*/ 3988883 h 6108191"/>
              <a:gd name="connsiteX20" fmla="*/ 3014541 w 5911698"/>
              <a:gd name="connsiteY20" fmla="*/ 3981432 h 6108191"/>
              <a:gd name="connsiteX21" fmla="*/ 2470437 w 5911698"/>
              <a:gd name="connsiteY21" fmla="*/ 4156049 h 6108191"/>
              <a:gd name="connsiteX22" fmla="*/ 2149090 w 5911698"/>
              <a:gd name="connsiteY22" fmla="*/ 4440488 h 6108191"/>
              <a:gd name="connsiteX23" fmla="*/ 1991094 w 5911698"/>
              <a:gd name="connsiteY23" fmla="*/ 4790733 h 6108191"/>
              <a:gd name="connsiteX24" fmla="*/ 2039364 w 5911698"/>
              <a:gd name="connsiteY24" fmla="*/ 5335633 h 6108191"/>
              <a:gd name="connsiteX25" fmla="*/ 2019407 w 5911698"/>
              <a:gd name="connsiteY25" fmla="*/ 5763441 h 6108191"/>
              <a:gd name="connsiteX26" fmla="*/ 2009428 w 5911698"/>
              <a:gd name="connsiteY26" fmla="*/ 6064940 h 6108191"/>
              <a:gd name="connsiteX27" fmla="*/ 1536192 w 5911698"/>
              <a:gd name="connsiteY27" fmla="*/ 6108192 h 6108191"/>
              <a:gd name="connsiteX28" fmla="*/ 902208 w 5911698"/>
              <a:gd name="connsiteY28" fmla="*/ 6010656 h 6108191"/>
              <a:gd name="connsiteX29" fmla="*/ 512064 w 5911698"/>
              <a:gd name="connsiteY29" fmla="*/ 5815584 h 6108191"/>
              <a:gd name="connsiteX30" fmla="*/ 182880 w 5911698"/>
              <a:gd name="connsiteY30" fmla="*/ 5279136 h 6108191"/>
              <a:gd name="connsiteX31" fmla="*/ 85344 w 5911698"/>
              <a:gd name="connsiteY31" fmla="*/ 4888992 h 6108191"/>
              <a:gd name="connsiteX32" fmla="*/ 0 w 5911698"/>
              <a:gd name="connsiteY32" fmla="*/ 4315968 h 6108191"/>
              <a:gd name="connsiteX33" fmla="*/ 0 w 5911698"/>
              <a:gd name="connsiteY33" fmla="*/ 3828288 h 6108191"/>
              <a:gd name="connsiteX34" fmla="*/ 12192 w 5911698"/>
              <a:gd name="connsiteY34" fmla="*/ 3389376 h 6108191"/>
              <a:gd name="connsiteX35" fmla="*/ 109728 w 5911698"/>
              <a:gd name="connsiteY35" fmla="*/ 2926080 h 6108191"/>
              <a:gd name="connsiteX36" fmla="*/ 256032 w 5911698"/>
              <a:gd name="connsiteY36" fmla="*/ 2438400 h 6108191"/>
              <a:gd name="connsiteX37" fmla="*/ 608473 w 5911698"/>
              <a:gd name="connsiteY37" fmla="*/ 2177980 h 6108191"/>
              <a:gd name="connsiteX38" fmla="*/ 906635 w 5911698"/>
              <a:gd name="connsiteY38" fmla="*/ 2061610 h 6108191"/>
              <a:gd name="connsiteX39" fmla="*/ 1399830 w 5911698"/>
              <a:gd name="connsiteY39" fmla="*/ 1998437 h 6108191"/>
              <a:gd name="connsiteX40" fmla="*/ 1886421 w 5911698"/>
              <a:gd name="connsiteY40" fmla="*/ 1988459 h 6108191"/>
              <a:gd name="connsiteX0" fmla="*/ 1886421 w 5911698"/>
              <a:gd name="connsiteY0" fmla="*/ 1988459 h 6108193"/>
              <a:gd name="connsiteX1" fmla="*/ 1926336 w 5911698"/>
              <a:gd name="connsiteY1" fmla="*/ 841248 h 6108193"/>
              <a:gd name="connsiteX2" fmla="*/ 2109216 w 5911698"/>
              <a:gd name="connsiteY2" fmla="*/ 438912 h 6108193"/>
              <a:gd name="connsiteX3" fmla="*/ 2487168 w 5911698"/>
              <a:gd name="connsiteY3" fmla="*/ 170688 h 6108193"/>
              <a:gd name="connsiteX4" fmla="*/ 3060192 w 5911698"/>
              <a:gd name="connsiteY4" fmla="*/ 36576 h 6108193"/>
              <a:gd name="connsiteX5" fmla="*/ 3621024 w 5911698"/>
              <a:gd name="connsiteY5" fmla="*/ 0 h 6108193"/>
              <a:gd name="connsiteX6" fmla="*/ 4511040 w 5911698"/>
              <a:gd name="connsiteY6" fmla="*/ 0 h 6108193"/>
              <a:gd name="connsiteX7" fmla="*/ 5103910 w 5911698"/>
              <a:gd name="connsiteY7" fmla="*/ 171705 h 6108193"/>
              <a:gd name="connsiteX8" fmla="*/ 5505635 w 5911698"/>
              <a:gd name="connsiteY8" fmla="*/ 390957 h 6108193"/>
              <a:gd name="connsiteX9" fmla="*/ 5765393 w 5911698"/>
              <a:gd name="connsiteY9" fmla="*/ 683362 h 6108193"/>
              <a:gd name="connsiteX10" fmla="*/ 5907362 w 5911698"/>
              <a:gd name="connsiteY10" fmla="*/ 1051627 h 6108193"/>
              <a:gd name="connsiteX11" fmla="*/ 5911698 w 5911698"/>
              <a:gd name="connsiteY11" fmla="*/ 1897617 h 6108193"/>
              <a:gd name="connsiteX12" fmla="*/ 5903841 w 5911698"/>
              <a:gd name="connsiteY12" fmla="*/ 2458246 h 6108193"/>
              <a:gd name="connsiteX13" fmla="*/ 5899710 w 5911698"/>
              <a:gd name="connsiteY13" fmla="*/ 2987244 h 6108193"/>
              <a:gd name="connsiteX14" fmla="*/ 5843288 w 5911698"/>
              <a:gd name="connsiteY14" fmla="*/ 3322860 h 6108193"/>
              <a:gd name="connsiteX15" fmla="*/ 5705873 w 5911698"/>
              <a:gd name="connsiteY15" fmla="*/ 3581917 h 6108193"/>
              <a:gd name="connsiteX16" fmla="*/ 5500011 w 5911698"/>
              <a:gd name="connsiteY16" fmla="*/ 3797058 h 6108193"/>
              <a:gd name="connsiteX17" fmla="*/ 5178283 w 5911698"/>
              <a:gd name="connsiteY17" fmla="*/ 3957970 h 6108193"/>
              <a:gd name="connsiteX18" fmla="*/ 4797013 w 5911698"/>
              <a:gd name="connsiteY18" fmla="*/ 4001684 h 6108193"/>
              <a:gd name="connsiteX19" fmla="*/ 3846647 w 5911698"/>
              <a:gd name="connsiteY19" fmla="*/ 3988883 h 6108193"/>
              <a:gd name="connsiteX20" fmla="*/ 3014541 w 5911698"/>
              <a:gd name="connsiteY20" fmla="*/ 3981432 h 6108193"/>
              <a:gd name="connsiteX21" fmla="*/ 2470437 w 5911698"/>
              <a:gd name="connsiteY21" fmla="*/ 4156049 h 6108193"/>
              <a:gd name="connsiteX22" fmla="*/ 2149090 w 5911698"/>
              <a:gd name="connsiteY22" fmla="*/ 4440488 h 6108193"/>
              <a:gd name="connsiteX23" fmla="*/ 1945644 w 5911698"/>
              <a:gd name="connsiteY23" fmla="*/ 4786600 h 6108193"/>
              <a:gd name="connsiteX24" fmla="*/ 2039364 w 5911698"/>
              <a:gd name="connsiteY24" fmla="*/ 5335633 h 6108193"/>
              <a:gd name="connsiteX25" fmla="*/ 2019407 w 5911698"/>
              <a:gd name="connsiteY25" fmla="*/ 5763441 h 6108193"/>
              <a:gd name="connsiteX26" fmla="*/ 2009428 w 5911698"/>
              <a:gd name="connsiteY26" fmla="*/ 6064940 h 6108193"/>
              <a:gd name="connsiteX27" fmla="*/ 1536192 w 5911698"/>
              <a:gd name="connsiteY27" fmla="*/ 6108192 h 6108193"/>
              <a:gd name="connsiteX28" fmla="*/ 902208 w 5911698"/>
              <a:gd name="connsiteY28" fmla="*/ 6010656 h 6108193"/>
              <a:gd name="connsiteX29" fmla="*/ 512064 w 5911698"/>
              <a:gd name="connsiteY29" fmla="*/ 5815584 h 6108193"/>
              <a:gd name="connsiteX30" fmla="*/ 182880 w 5911698"/>
              <a:gd name="connsiteY30" fmla="*/ 5279136 h 6108193"/>
              <a:gd name="connsiteX31" fmla="*/ 85344 w 5911698"/>
              <a:gd name="connsiteY31" fmla="*/ 4888992 h 6108193"/>
              <a:gd name="connsiteX32" fmla="*/ 0 w 5911698"/>
              <a:gd name="connsiteY32" fmla="*/ 4315968 h 6108193"/>
              <a:gd name="connsiteX33" fmla="*/ 0 w 5911698"/>
              <a:gd name="connsiteY33" fmla="*/ 3828288 h 6108193"/>
              <a:gd name="connsiteX34" fmla="*/ 12192 w 5911698"/>
              <a:gd name="connsiteY34" fmla="*/ 3389376 h 6108193"/>
              <a:gd name="connsiteX35" fmla="*/ 109728 w 5911698"/>
              <a:gd name="connsiteY35" fmla="*/ 2926080 h 6108193"/>
              <a:gd name="connsiteX36" fmla="*/ 256032 w 5911698"/>
              <a:gd name="connsiteY36" fmla="*/ 2438400 h 6108193"/>
              <a:gd name="connsiteX37" fmla="*/ 608473 w 5911698"/>
              <a:gd name="connsiteY37" fmla="*/ 2177980 h 6108193"/>
              <a:gd name="connsiteX38" fmla="*/ 906635 w 5911698"/>
              <a:gd name="connsiteY38" fmla="*/ 2061610 h 6108193"/>
              <a:gd name="connsiteX39" fmla="*/ 1399830 w 5911698"/>
              <a:gd name="connsiteY39" fmla="*/ 1998437 h 6108193"/>
              <a:gd name="connsiteX40" fmla="*/ 1886421 w 5911698"/>
              <a:gd name="connsiteY40" fmla="*/ 1988459 h 6108193"/>
              <a:gd name="connsiteX0" fmla="*/ 1886421 w 5911698"/>
              <a:gd name="connsiteY0" fmla="*/ 1988459 h 6108191"/>
              <a:gd name="connsiteX1" fmla="*/ 1926336 w 5911698"/>
              <a:gd name="connsiteY1" fmla="*/ 841248 h 6108191"/>
              <a:gd name="connsiteX2" fmla="*/ 2109216 w 5911698"/>
              <a:gd name="connsiteY2" fmla="*/ 438912 h 6108191"/>
              <a:gd name="connsiteX3" fmla="*/ 2487168 w 5911698"/>
              <a:gd name="connsiteY3" fmla="*/ 170688 h 6108191"/>
              <a:gd name="connsiteX4" fmla="*/ 3060192 w 5911698"/>
              <a:gd name="connsiteY4" fmla="*/ 36576 h 6108191"/>
              <a:gd name="connsiteX5" fmla="*/ 3621024 w 5911698"/>
              <a:gd name="connsiteY5" fmla="*/ 0 h 6108191"/>
              <a:gd name="connsiteX6" fmla="*/ 4511040 w 5911698"/>
              <a:gd name="connsiteY6" fmla="*/ 0 h 6108191"/>
              <a:gd name="connsiteX7" fmla="*/ 5103910 w 5911698"/>
              <a:gd name="connsiteY7" fmla="*/ 171705 h 6108191"/>
              <a:gd name="connsiteX8" fmla="*/ 5505635 w 5911698"/>
              <a:gd name="connsiteY8" fmla="*/ 390957 h 6108191"/>
              <a:gd name="connsiteX9" fmla="*/ 5765393 w 5911698"/>
              <a:gd name="connsiteY9" fmla="*/ 683362 h 6108191"/>
              <a:gd name="connsiteX10" fmla="*/ 5907362 w 5911698"/>
              <a:gd name="connsiteY10" fmla="*/ 1051627 h 6108191"/>
              <a:gd name="connsiteX11" fmla="*/ 5911698 w 5911698"/>
              <a:gd name="connsiteY11" fmla="*/ 1897617 h 6108191"/>
              <a:gd name="connsiteX12" fmla="*/ 5903841 w 5911698"/>
              <a:gd name="connsiteY12" fmla="*/ 2458246 h 6108191"/>
              <a:gd name="connsiteX13" fmla="*/ 5899710 w 5911698"/>
              <a:gd name="connsiteY13" fmla="*/ 2987244 h 6108191"/>
              <a:gd name="connsiteX14" fmla="*/ 5843288 w 5911698"/>
              <a:gd name="connsiteY14" fmla="*/ 3322860 h 6108191"/>
              <a:gd name="connsiteX15" fmla="*/ 5705873 w 5911698"/>
              <a:gd name="connsiteY15" fmla="*/ 3581917 h 6108191"/>
              <a:gd name="connsiteX16" fmla="*/ 5500011 w 5911698"/>
              <a:gd name="connsiteY16" fmla="*/ 3797058 h 6108191"/>
              <a:gd name="connsiteX17" fmla="*/ 5178283 w 5911698"/>
              <a:gd name="connsiteY17" fmla="*/ 3957970 h 6108191"/>
              <a:gd name="connsiteX18" fmla="*/ 4797013 w 5911698"/>
              <a:gd name="connsiteY18" fmla="*/ 4001684 h 6108191"/>
              <a:gd name="connsiteX19" fmla="*/ 3846647 w 5911698"/>
              <a:gd name="connsiteY19" fmla="*/ 3988883 h 6108191"/>
              <a:gd name="connsiteX20" fmla="*/ 3014541 w 5911698"/>
              <a:gd name="connsiteY20" fmla="*/ 3981432 h 6108191"/>
              <a:gd name="connsiteX21" fmla="*/ 2470437 w 5911698"/>
              <a:gd name="connsiteY21" fmla="*/ 4156049 h 6108191"/>
              <a:gd name="connsiteX22" fmla="*/ 2149090 w 5911698"/>
              <a:gd name="connsiteY22" fmla="*/ 4440488 h 6108191"/>
              <a:gd name="connsiteX23" fmla="*/ 1945644 w 5911698"/>
              <a:gd name="connsiteY23" fmla="*/ 4786600 h 6108191"/>
              <a:gd name="connsiteX24" fmla="*/ 1890620 w 5911698"/>
              <a:gd name="connsiteY24" fmla="*/ 5343898 h 6108191"/>
              <a:gd name="connsiteX25" fmla="*/ 2019407 w 5911698"/>
              <a:gd name="connsiteY25" fmla="*/ 5763441 h 6108191"/>
              <a:gd name="connsiteX26" fmla="*/ 2009428 w 5911698"/>
              <a:gd name="connsiteY26" fmla="*/ 6064940 h 6108191"/>
              <a:gd name="connsiteX27" fmla="*/ 1536192 w 5911698"/>
              <a:gd name="connsiteY27" fmla="*/ 6108192 h 6108191"/>
              <a:gd name="connsiteX28" fmla="*/ 902208 w 5911698"/>
              <a:gd name="connsiteY28" fmla="*/ 6010656 h 6108191"/>
              <a:gd name="connsiteX29" fmla="*/ 512064 w 5911698"/>
              <a:gd name="connsiteY29" fmla="*/ 5815584 h 6108191"/>
              <a:gd name="connsiteX30" fmla="*/ 182880 w 5911698"/>
              <a:gd name="connsiteY30" fmla="*/ 5279136 h 6108191"/>
              <a:gd name="connsiteX31" fmla="*/ 85344 w 5911698"/>
              <a:gd name="connsiteY31" fmla="*/ 4888992 h 6108191"/>
              <a:gd name="connsiteX32" fmla="*/ 0 w 5911698"/>
              <a:gd name="connsiteY32" fmla="*/ 4315968 h 6108191"/>
              <a:gd name="connsiteX33" fmla="*/ 0 w 5911698"/>
              <a:gd name="connsiteY33" fmla="*/ 3828288 h 6108191"/>
              <a:gd name="connsiteX34" fmla="*/ 12192 w 5911698"/>
              <a:gd name="connsiteY34" fmla="*/ 3389376 h 6108191"/>
              <a:gd name="connsiteX35" fmla="*/ 109728 w 5911698"/>
              <a:gd name="connsiteY35" fmla="*/ 2926080 h 6108191"/>
              <a:gd name="connsiteX36" fmla="*/ 256032 w 5911698"/>
              <a:gd name="connsiteY36" fmla="*/ 2438400 h 6108191"/>
              <a:gd name="connsiteX37" fmla="*/ 608473 w 5911698"/>
              <a:gd name="connsiteY37" fmla="*/ 2177980 h 6108191"/>
              <a:gd name="connsiteX38" fmla="*/ 906635 w 5911698"/>
              <a:gd name="connsiteY38" fmla="*/ 2061610 h 6108191"/>
              <a:gd name="connsiteX39" fmla="*/ 1399830 w 5911698"/>
              <a:gd name="connsiteY39" fmla="*/ 1998437 h 6108191"/>
              <a:gd name="connsiteX40" fmla="*/ 1886421 w 5911698"/>
              <a:gd name="connsiteY40" fmla="*/ 1988459 h 6108191"/>
              <a:gd name="connsiteX0" fmla="*/ 1886421 w 5911698"/>
              <a:gd name="connsiteY0" fmla="*/ 1988459 h 6108193"/>
              <a:gd name="connsiteX1" fmla="*/ 1926336 w 5911698"/>
              <a:gd name="connsiteY1" fmla="*/ 841248 h 6108193"/>
              <a:gd name="connsiteX2" fmla="*/ 2109216 w 5911698"/>
              <a:gd name="connsiteY2" fmla="*/ 438912 h 6108193"/>
              <a:gd name="connsiteX3" fmla="*/ 2487168 w 5911698"/>
              <a:gd name="connsiteY3" fmla="*/ 170688 h 6108193"/>
              <a:gd name="connsiteX4" fmla="*/ 3060192 w 5911698"/>
              <a:gd name="connsiteY4" fmla="*/ 36576 h 6108193"/>
              <a:gd name="connsiteX5" fmla="*/ 3621024 w 5911698"/>
              <a:gd name="connsiteY5" fmla="*/ 0 h 6108193"/>
              <a:gd name="connsiteX6" fmla="*/ 4511040 w 5911698"/>
              <a:gd name="connsiteY6" fmla="*/ 0 h 6108193"/>
              <a:gd name="connsiteX7" fmla="*/ 5103910 w 5911698"/>
              <a:gd name="connsiteY7" fmla="*/ 171705 h 6108193"/>
              <a:gd name="connsiteX8" fmla="*/ 5505635 w 5911698"/>
              <a:gd name="connsiteY8" fmla="*/ 390957 h 6108193"/>
              <a:gd name="connsiteX9" fmla="*/ 5765393 w 5911698"/>
              <a:gd name="connsiteY9" fmla="*/ 683362 h 6108193"/>
              <a:gd name="connsiteX10" fmla="*/ 5907362 w 5911698"/>
              <a:gd name="connsiteY10" fmla="*/ 1051627 h 6108193"/>
              <a:gd name="connsiteX11" fmla="*/ 5911698 w 5911698"/>
              <a:gd name="connsiteY11" fmla="*/ 1897617 h 6108193"/>
              <a:gd name="connsiteX12" fmla="*/ 5903841 w 5911698"/>
              <a:gd name="connsiteY12" fmla="*/ 2458246 h 6108193"/>
              <a:gd name="connsiteX13" fmla="*/ 5899710 w 5911698"/>
              <a:gd name="connsiteY13" fmla="*/ 2987244 h 6108193"/>
              <a:gd name="connsiteX14" fmla="*/ 5843288 w 5911698"/>
              <a:gd name="connsiteY14" fmla="*/ 3322860 h 6108193"/>
              <a:gd name="connsiteX15" fmla="*/ 5705873 w 5911698"/>
              <a:gd name="connsiteY15" fmla="*/ 3581917 h 6108193"/>
              <a:gd name="connsiteX16" fmla="*/ 5500011 w 5911698"/>
              <a:gd name="connsiteY16" fmla="*/ 3797058 h 6108193"/>
              <a:gd name="connsiteX17" fmla="*/ 5178283 w 5911698"/>
              <a:gd name="connsiteY17" fmla="*/ 3957970 h 6108193"/>
              <a:gd name="connsiteX18" fmla="*/ 4797013 w 5911698"/>
              <a:gd name="connsiteY18" fmla="*/ 4001684 h 6108193"/>
              <a:gd name="connsiteX19" fmla="*/ 3846647 w 5911698"/>
              <a:gd name="connsiteY19" fmla="*/ 3988883 h 6108193"/>
              <a:gd name="connsiteX20" fmla="*/ 3014541 w 5911698"/>
              <a:gd name="connsiteY20" fmla="*/ 3981432 h 6108193"/>
              <a:gd name="connsiteX21" fmla="*/ 2470437 w 5911698"/>
              <a:gd name="connsiteY21" fmla="*/ 4156049 h 6108193"/>
              <a:gd name="connsiteX22" fmla="*/ 2149090 w 5911698"/>
              <a:gd name="connsiteY22" fmla="*/ 4440488 h 6108193"/>
              <a:gd name="connsiteX23" fmla="*/ 1945644 w 5911698"/>
              <a:gd name="connsiteY23" fmla="*/ 4786600 h 6108193"/>
              <a:gd name="connsiteX24" fmla="*/ 1890620 w 5911698"/>
              <a:gd name="connsiteY24" fmla="*/ 5343898 h 6108193"/>
              <a:gd name="connsiteX25" fmla="*/ 1903716 w 5911698"/>
              <a:gd name="connsiteY25" fmla="*/ 5771705 h 6108193"/>
              <a:gd name="connsiteX26" fmla="*/ 2009428 w 5911698"/>
              <a:gd name="connsiteY26" fmla="*/ 6064940 h 6108193"/>
              <a:gd name="connsiteX27" fmla="*/ 1536192 w 5911698"/>
              <a:gd name="connsiteY27" fmla="*/ 6108192 h 6108193"/>
              <a:gd name="connsiteX28" fmla="*/ 902208 w 5911698"/>
              <a:gd name="connsiteY28" fmla="*/ 6010656 h 6108193"/>
              <a:gd name="connsiteX29" fmla="*/ 512064 w 5911698"/>
              <a:gd name="connsiteY29" fmla="*/ 5815584 h 6108193"/>
              <a:gd name="connsiteX30" fmla="*/ 182880 w 5911698"/>
              <a:gd name="connsiteY30" fmla="*/ 5279136 h 6108193"/>
              <a:gd name="connsiteX31" fmla="*/ 85344 w 5911698"/>
              <a:gd name="connsiteY31" fmla="*/ 4888992 h 6108193"/>
              <a:gd name="connsiteX32" fmla="*/ 0 w 5911698"/>
              <a:gd name="connsiteY32" fmla="*/ 4315968 h 6108193"/>
              <a:gd name="connsiteX33" fmla="*/ 0 w 5911698"/>
              <a:gd name="connsiteY33" fmla="*/ 3828288 h 6108193"/>
              <a:gd name="connsiteX34" fmla="*/ 12192 w 5911698"/>
              <a:gd name="connsiteY34" fmla="*/ 3389376 h 6108193"/>
              <a:gd name="connsiteX35" fmla="*/ 109728 w 5911698"/>
              <a:gd name="connsiteY35" fmla="*/ 2926080 h 6108193"/>
              <a:gd name="connsiteX36" fmla="*/ 256032 w 5911698"/>
              <a:gd name="connsiteY36" fmla="*/ 2438400 h 6108193"/>
              <a:gd name="connsiteX37" fmla="*/ 608473 w 5911698"/>
              <a:gd name="connsiteY37" fmla="*/ 2177980 h 6108193"/>
              <a:gd name="connsiteX38" fmla="*/ 906635 w 5911698"/>
              <a:gd name="connsiteY38" fmla="*/ 2061610 h 6108193"/>
              <a:gd name="connsiteX39" fmla="*/ 1399830 w 5911698"/>
              <a:gd name="connsiteY39" fmla="*/ 1998437 h 6108193"/>
              <a:gd name="connsiteX40" fmla="*/ 1886421 w 5911698"/>
              <a:gd name="connsiteY40" fmla="*/ 1988459 h 6108193"/>
              <a:gd name="connsiteX0" fmla="*/ 1886421 w 5911698"/>
              <a:gd name="connsiteY0" fmla="*/ 1988459 h 6108191"/>
              <a:gd name="connsiteX1" fmla="*/ 1926336 w 5911698"/>
              <a:gd name="connsiteY1" fmla="*/ 841248 h 6108191"/>
              <a:gd name="connsiteX2" fmla="*/ 2109216 w 5911698"/>
              <a:gd name="connsiteY2" fmla="*/ 438912 h 6108191"/>
              <a:gd name="connsiteX3" fmla="*/ 2487168 w 5911698"/>
              <a:gd name="connsiteY3" fmla="*/ 170688 h 6108191"/>
              <a:gd name="connsiteX4" fmla="*/ 3060192 w 5911698"/>
              <a:gd name="connsiteY4" fmla="*/ 36576 h 6108191"/>
              <a:gd name="connsiteX5" fmla="*/ 3621024 w 5911698"/>
              <a:gd name="connsiteY5" fmla="*/ 0 h 6108191"/>
              <a:gd name="connsiteX6" fmla="*/ 4511040 w 5911698"/>
              <a:gd name="connsiteY6" fmla="*/ 0 h 6108191"/>
              <a:gd name="connsiteX7" fmla="*/ 5103910 w 5911698"/>
              <a:gd name="connsiteY7" fmla="*/ 171705 h 6108191"/>
              <a:gd name="connsiteX8" fmla="*/ 5505635 w 5911698"/>
              <a:gd name="connsiteY8" fmla="*/ 390957 h 6108191"/>
              <a:gd name="connsiteX9" fmla="*/ 5765393 w 5911698"/>
              <a:gd name="connsiteY9" fmla="*/ 683362 h 6108191"/>
              <a:gd name="connsiteX10" fmla="*/ 5907362 w 5911698"/>
              <a:gd name="connsiteY10" fmla="*/ 1051627 h 6108191"/>
              <a:gd name="connsiteX11" fmla="*/ 5911698 w 5911698"/>
              <a:gd name="connsiteY11" fmla="*/ 1897617 h 6108191"/>
              <a:gd name="connsiteX12" fmla="*/ 5903841 w 5911698"/>
              <a:gd name="connsiteY12" fmla="*/ 2458246 h 6108191"/>
              <a:gd name="connsiteX13" fmla="*/ 5899710 w 5911698"/>
              <a:gd name="connsiteY13" fmla="*/ 2987244 h 6108191"/>
              <a:gd name="connsiteX14" fmla="*/ 5843288 w 5911698"/>
              <a:gd name="connsiteY14" fmla="*/ 3322860 h 6108191"/>
              <a:gd name="connsiteX15" fmla="*/ 5705873 w 5911698"/>
              <a:gd name="connsiteY15" fmla="*/ 3581917 h 6108191"/>
              <a:gd name="connsiteX16" fmla="*/ 5500011 w 5911698"/>
              <a:gd name="connsiteY16" fmla="*/ 3797058 h 6108191"/>
              <a:gd name="connsiteX17" fmla="*/ 5178283 w 5911698"/>
              <a:gd name="connsiteY17" fmla="*/ 3957970 h 6108191"/>
              <a:gd name="connsiteX18" fmla="*/ 4797013 w 5911698"/>
              <a:gd name="connsiteY18" fmla="*/ 4001684 h 6108191"/>
              <a:gd name="connsiteX19" fmla="*/ 3846647 w 5911698"/>
              <a:gd name="connsiteY19" fmla="*/ 3988883 h 6108191"/>
              <a:gd name="connsiteX20" fmla="*/ 3014541 w 5911698"/>
              <a:gd name="connsiteY20" fmla="*/ 3981432 h 6108191"/>
              <a:gd name="connsiteX21" fmla="*/ 2470437 w 5911698"/>
              <a:gd name="connsiteY21" fmla="*/ 4156049 h 6108191"/>
              <a:gd name="connsiteX22" fmla="*/ 2149090 w 5911698"/>
              <a:gd name="connsiteY22" fmla="*/ 4440488 h 6108191"/>
              <a:gd name="connsiteX23" fmla="*/ 1945644 w 5911698"/>
              <a:gd name="connsiteY23" fmla="*/ 4786600 h 6108191"/>
              <a:gd name="connsiteX24" fmla="*/ 1890620 w 5911698"/>
              <a:gd name="connsiteY24" fmla="*/ 5343898 h 6108191"/>
              <a:gd name="connsiteX25" fmla="*/ 1903716 w 5911698"/>
              <a:gd name="connsiteY25" fmla="*/ 5771705 h 6108191"/>
              <a:gd name="connsiteX26" fmla="*/ 1877211 w 5911698"/>
              <a:gd name="connsiteY26" fmla="*/ 6052546 h 6108191"/>
              <a:gd name="connsiteX27" fmla="*/ 1536192 w 5911698"/>
              <a:gd name="connsiteY27" fmla="*/ 6108192 h 6108191"/>
              <a:gd name="connsiteX28" fmla="*/ 902208 w 5911698"/>
              <a:gd name="connsiteY28" fmla="*/ 6010656 h 6108191"/>
              <a:gd name="connsiteX29" fmla="*/ 512064 w 5911698"/>
              <a:gd name="connsiteY29" fmla="*/ 5815584 h 6108191"/>
              <a:gd name="connsiteX30" fmla="*/ 182880 w 5911698"/>
              <a:gd name="connsiteY30" fmla="*/ 5279136 h 6108191"/>
              <a:gd name="connsiteX31" fmla="*/ 85344 w 5911698"/>
              <a:gd name="connsiteY31" fmla="*/ 4888992 h 6108191"/>
              <a:gd name="connsiteX32" fmla="*/ 0 w 5911698"/>
              <a:gd name="connsiteY32" fmla="*/ 4315968 h 6108191"/>
              <a:gd name="connsiteX33" fmla="*/ 0 w 5911698"/>
              <a:gd name="connsiteY33" fmla="*/ 3828288 h 6108191"/>
              <a:gd name="connsiteX34" fmla="*/ 12192 w 5911698"/>
              <a:gd name="connsiteY34" fmla="*/ 3389376 h 6108191"/>
              <a:gd name="connsiteX35" fmla="*/ 109728 w 5911698"/>
              <a:gd name="connsiteY35" fmla="*/ 2926080 h 6108191"/>
              <a:gd name="connsiteX36" fmla="*/ 256032 w 5911698"/>
              <a:gd name="connsiteY36" fmla="*/ 2438400 h 6108191"/>
              <a:gd name="connsiteX37" fmla="*/ 608473 w 5911698"/>
              <a:gd name="connsiteY37" fmla="*/ 2177980 h 6108191"/>
              <a:gd name="connsiteX38" fmla="*/ 906635 w 5911698"/>
              <a:gd name="connsiteY38" fmla="*/ 2061610 h 6108191"/>
              <a:gd name="connsiteX39" fmla="*/ 1399830 w 5911698"/>
              <a:gd name="connsiteY39" fmla="*/ 1998437 h 6108191"/>
              <a:gd name="connsiteX40" fmla="*/ 1886421 w 5911698"/>
              <a:gd name="connsiteY40" fmla="*/ 1988459 h 6108191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903716 w 5911698"/>
              <a:gd name="connsiteY25" fmla="*/ 5771705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891321 w 5911698"/>
              <a:gd name="connsiteY25" fmla="*/ 5767574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891321 w 5911698"/>
              <a:gd name="connsiteY25" fmla="*/ 5767574 h 6054480"/>
              <a:gd name="connsiteX26" fmla="*/ 1877211 w 5911698"/>
              <a:gd name="connsiteY26" fmla="*/ 6052546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  <a:gd name="connsiteX0" fmla="*/ 1886421 w 5911698"/>
              <a:gd name="connsiteY0" fmla="*/ 1988459 h 6054480"/>
              <a:gd name="connsiteX1" fmla="*/ 1926336 w 5911698"/>
              <a:gd name="connsiteY1" fmla="*/ 841248 h 6054480"/>
              <a:gd name="connsiteX2" fmla="*/ 2109216 w 5911698"/>
              <a:gd name="connsiteY2" fmla="*/ 438912 h 6054480"/>
              <a:gd name="connsiteX3" fmla="*/ 2487168 w 5911698"/>
              <a:gd name="connsiteY3" fmla="*/ 170688 h 6054480"/>
              <a:gd name="connsiteX4" fmla="*/ 3060192 w 5911698"/>
              <a:gd name="connsiteY4" fmla="*/ 36576 h 6054480"/>
              <a:gd name="connsiteX5" fmla="*/ 3621024 w 5911698"/>
              <a:gd name="connsiteY5" fmla="*/ 0 h 6054480"/>
              <a:gd name="connsiteX6" fmla="*/ 4511040 w 5911698"/>
              <a:gd name="connsiteY6" fmla="*/ 0 h 6054480"/>
              <a:gd name="connsiteX7" fmla="*/ 5103910 w 5911698"/>
              <a:gd name="connsiteY7" fmla="*/ 171705 h 6054480"/>
              <a:gd name="connsiteX8" fmla="*/ 5505635 w 5911698"/>
              <a:gd name="connsiteY8" fmla="*/ 390957 h 6054480"/>
              <a:gd name="connsiteX9" fmla="*/ 5765393 w 5911698"/>
              <a:gd name="connsiteY9" fmla="*/ 683362 h 6054480"/>
              <a:gd name="connsiteX10" fmla="*/ 5907362 w 5911698"/>
              <a:gd name="connsiteY10" fmla="*/ 1051627 h 6054480"/>
              <a:gd name="connsiteX11" fmla="*/ 5911698 w 5911698"/>
              <a:gd name="connsiteY11" fmla="*/ 1897617 h 6054480"/>
              <a:gd name="connsiteX12" fmla="*/ 5903841 w 5911698"/>
              <a:gd name="connsiteY12" fmla="*/ 2458246 h 6054480"/>
              <a:gd name="connsiteX13" fmla="*/ 5899710 w 5911698"/>
              <a:gd name="connsiteY13" fmla="*/ 2987244 h 6054480"/>
              <a:gd name="connsiteX14" fmla="*/ 5843288 w 5911698"/>
              <a:gd name="connsiteY14" fmla="*/ 3322860 h 6054480"/>
              <a:gd name="connsiteX15" fmla="*/ 5705873 w 5911698"/>
              <a:gd name="connsiteY15" fmla="*/ 3581917 h 6054480"/>
              <a:gd name="connsiteX16" fmla="*/ 5500011 w 5911698"/>
              <a:gd name="connsiteY16" fmla="*/ 3797058 h 6054480"/>
              <a:gd name="connsiteX17" fmla="*/ 5178283 w 5911698"/>
              <a:gd name="connsiteY17" fmla="*/ 3957970 h 6054480"/>
              <a:gd name="connsiteX18" fmla="*/ 4797013 w 5911698"/>
              <a:gd name="connsiteY18" fmla="*/ 4001684 h 6054480"/>
              <a:gd name="connsiteX19" fmla="*/ 3846647 w 5911698"/>
              <a:gd name="connsiteY19" fmla="*/ 3988883 h 6054480"/>
              <a:gd name="connsiteX20" fmla="*/ 3014541 w 5911698"/>
              <a:gd name="connsiteY20" fmla="*/ 3981432 h 6054480"/>
              <a:gd name="connsiteX21" fmla="*/ 2470437 w 5911698"/>
              <a:gd name="connsiteY21" fmla="*/ 4156049 h 6054480"/>
              <a:gd name="connsiteX22" fmla="*/ 2149090 w 5911698"/>
              <a:gd name="connsiteY22" fmla="*/ 4440488 h 6054480"/>
              <a:gd name="connsiteX23" fmla="*/ 1945644 w 5911698"/>
              <a:gd name="connsiteY23" fmla="*/ 4786600 h 6054480"/>
              <a:gd name="connsiteX24" fmla="*/ 1890620 w 5911698"/>
              <a:gd name="connsiteY24" fmla="*/ 5343898 h 6054480"/>
              <a:gd name="connsiteX25" fmla="*/ 1891321 w 5911698"/>
              <a:gd name="connsiteY25" fmla="*/ 5767574 h 6054480"/>
              <a:gd name="connsiteX26" fmla="*/ 1864817 w 5911698"/>
              <a:gd name="connsiteY26" fmla="*/ 6052545 h 6054480"/>
              <a:gd name="connsiteX27" fmla="*/ 1536192 w 5911698"/>
              <a:gd name="connsiteY27" fmla="*/ 6054480 h 6054480"/>
              <a:gd name="connsiteX28" fmla="*/ 902208 w 5911698"/>
              <a:gd name="connsiteY28" fmla="*/ 6010656 h 6054480"/>
              <a:gd name="connsiteX29" fmla="*/ 512064 w 5911698"/>
              <a:gd name="connsiteY29" fmla="*/ 5815584 h 6054480"/>
              <a:gd name="connsiteX30" fmla="*/ 182880 w 5911698"/>
              <a:gd name="connsiteY30" fmla="*/ 5279136 h 6054480"/>
              <a:gd name="connsiteX31" fmla="*/ 85344 w 5911698"/>
              <a:gd name="connsiteY31" fmla="*/ 4888992 h 6054480"/>
              <a:gd name="connsiteX32" fmla="*/ 0 w 5911698"/>
              <a:gd name="connsiteY32" fmla="*/ 4315968 h 6054480"/>
              <a:gd name="connsiteX33" fmla="*/ 0 w 5911698"/>
              <a:gd name="connsiteY33" fmla="*/ 3828288 h 6054480"/>
              <a:gd name="connsiteX34" fmla="*/ 12192 w 5911698"/>
              <a:gd name="connsiteY34" fmla="*/ 3389376 h 6054480"/>
              <a:gd name="connsiteX35" fmla="*/ 109728 w 5911698"/>
              <a:gd name="connsiteY35" fmla="*/ 2926080 h 6054480"/>
              <a:gd name="connsiteX36" fmla="*/ 256032 w 5911698"/>
              <a:gd name="connsiteY36" fmla="*/ 2438400 h 6054480"/>
              <a:gd name="connsiteX37" fmla="*/ 608473 w 5911698"/>
              <a:gd name="connsiteY37" fmla="*/ 2177980 h 6054480"/>
              <a:gd name="connsiteX38" fmla="*/ 906635 w 5911698"/>
              <a:gd name="connsiteY38" fmla="*/ 2061610 h 6054480"/>
              <a:gd name="connsiteX39" fmla="*/ 1399830 w 5911698"/>
              <a:gd name="connsiteY39" fmla="*/ 1998437 h 6054480"/>
              <a:gd name="connsiteX40" fmla="*/ 1886421 w 5911698"/>
              <a:gd name="connsiteY40" fmla="*/ 1988459 h 60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11698" h="6054480">
                <a:moveTo>
                  <a:pt x="1886421" y="1988459"/>
                </a:moveTo>
                <a:lnTo>
                  <a:pt x="1926336" y="841248"/>
                </a:lnTo>
                <a:lnTo>
                  <a:pt x="2109216" y="438912"/>
                </a:lnTo>
                <a:lnTo>
                  <a:pt x="2487168" y="170688"/>
                </a:lnTo>
                <a:lnTo>
                  <a:pt x="3060192" y="36576"/>
                </a:lnTo>
                <a:lnTo>
                  <a:pt x="3621024" y="0"/>
                </a:lnTo>
                <a:lnTo>
                  <a:pt x="4511040" y="0"/>
                </a:lnTo>
                <a:lnTo>
                  <a:pt x="5103910" y="171705"/>
                </a:lnTo>
                <a:lnTo>
                  <a:pt x="5505635" y="390957"/>
                </a:lnTo>
                <a:cubicBezTo>
                  <a:pt x="5604617" y="471897"/>
                  <a:pt x="5691204" y="569367"/>
                  <a:pt x="5765393" y="683362"/>
                </a:cubicBezTo>
                <a:cubicBezTo>
                  <a:pt x="5829244" y="801986"/>
                  <a:pt x="5897225" y="916477"/>
                  <a:pt x="5907362" y="1051627"/>
                </a:cubicBezTo>
                <a:cubicBezTo>
                  <a:pt x="5908807" y="1333624"/>
                  <a:pt x="5910253" y="1615620"/>
                  <a:pt x="5911698" y="1897617"/>
                </a:cubicBezTo>
                <a:lnTo>
                  <a:pt x="5903841" y="2458246"/>
                </a:lnTo>
                <a:lnTo>
                  <a:pt x="5899710" y="2987244"/>
                </a:lnTo>
                <a:cubicBezTo>
                  <a:pt x="5893299" y="3111512"/>
                  <a:pt x="5878623" y="3210987"/>
                  <a:pt x="5843288" y="3322860"/>
                </a:cubicBezTo>
                <a:cubicBezTo>
                  <a:pt x="5797483" y="3409212"/>
                  <a:pt x="5768206" y="3491434"/>
                  <a:pt x="5705873" y="3581917"/>
                </a:cubicBezTo>
                <a:cubicBezTo>
                  <a:pt x="5637250" y="3670158"/>
                  <a:pt x="5585160" y="3725343"/>
                  <a:pt x="5500011" y="3797058"/>
                </a:cubicBezTo>
                <a:cubicBezTo>
                  <a:pt x="5392768" y="3850695"/>
                  <a:pt x="5302053" y="3908464"/>
                  <a:pt x="5178283" y="3957970"/>
                </a:cubicBezTo>
                <a:cubicBezTo>
                  <a:pt x="5051193" y="3989068"/>
                  <a:pt x="4924103" y="3987113"/>
                  <a:pt x="4797013" y="4001684"/>
                </a:cubicBezTo>
                <a:lnTo>
                  <a:pt x="3846647" y="3988883"/>
                </a:lnTo>
                <a:lnTo>
                  <a:pt x="3014541" y="3981432"/>
                </a:lnTo>
                <a:cubicBezTo>
                  <a:pt x="2783591" y="4023112"/>
                  <a:pt x="2647674" y="4064790"/>
                  <a:pt x="2470437" y="4156049"/>
                </a:cubicBezTo>
                <a:cubicBezTo>
                  <a:pt x="2334399" y="4234335"/>
                  <a:pt x="2252074" y="4329148"/>
                  <a:pt x="2149090" y="4440488"/>
                </a:cubicBezTo>
                <a:cubicBezTo>
                  <a:pt x="2064747" y="4551727"/>
                  <a:pt x="1996931" y="4654702"/>
                  <a:pt x="1945644" y="4786600"/>
                </a:cubicBezTo>
                <a:cubicBezTo>
                  <a:pt x="1913530" y="4946198"/>
                  <a:pt x="1902075" y="5184301"/>
                  <a:pt x="1890620" y="5343898"/>
                </a:cubicBezTo>
                <a:cubicBezTo>
                  <a:pt x="1893245" y="5544656"/>
                  <a:pt x="1895621" y="5649466"/>
                  <a:pt x="1891321" y="5767574"/>
                </a:cubicBezTo>
                <a:cubicBezTo>
                  <a:pt x="1887021" y="5885682"/>
                  <a:pt x="1885475" y="5962933"/>
                  <a:pt x="1864817" y="6052545"/>
                </a:cubicBezTo>
                <a:lnTo>
                  <a:pt x="1536192" y="6054480"/>
                </a:lnTo>
                <a:lnTo>
                  <a:pt x="902208" y="6010656"/>
                </a:lnTo>
                <a:lnTo>
                  <a:pt x="512064" y="5815584"/>
                </a:lnTo>
                <a:lnTo>
                  <a:pt x="182880" y="5279136"/>
                </a:lnTo>
                <a:lnTo>
                  <a:pt x="85344" y="4888992"/>
                </a:lnTo>
                <a:lnTo>
                  <a:pt x="0" y="4315968"/>
                </a:lnTo>
                <a:lnTo>
                  <a:pt x="0" y="3828288"/>
                </a:lnTo>
                <a:lnTo>
                  <a:pt x="12192" y="3389376"/>
                </a:lnTo>
                <a:lnTo>
                  <a:pt x="109728" y="2926080"/>
                </a:lnTo>
                <a:lnTo>
                  <a:pt x="256032" y="2438400"/>
                </a:lnTo>
                <a:lnTo>
                  <a:pt x="608473" y="2177980"/>
                </a:lnTo>
                <a:lnTo>
                  <a:pt x="906635" y="2061610"/>
                </a:lnTo>
                <a:lnTo>
                  <a:pt x="1399830" y="1998437"/>
                </a:lnTo>
                <a:lnTo>
                  <a:pt x="1886421" y="1988459"/>
                </a:lnTo>
                <a:close/>
              </a:path>
            </a:pathLst>
          </a:custGeom>
          <a:blipFill dpi="0" rotWithShape="1">
            <a:blip r:embed="rId3"/>
            <a:srcRect/>
            <a:tile tx="-533400" ty="-406400" sx="52000" sy="52000" flip="none" algn="tl"/>
          </a:blip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031" name="TextBox 1030"/>
          <p:cNvSpPr txBox="1"/>
          <p:nvPr/>
        </p:nvSpPr>
        <p:spPr>
          <a:xfrm>
            <a:off x="609599" y="5876925"/>
            <a:ext cx="789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r10" pitchFamily="34" charset="0"/>
              </a:rPr>
              <a:t>@ Heidelberg Institute for Theoretical Studies – 24-11-2015</a:t>
            </a:r>
          </a:p>
          <a:p>
            <a:pPr algn="ctr"/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r10" pitchFamily="34" charset="0"/>
              </a:rPr>
              <a:t>By Jeppe Dakin</a:t>
            </a:r>
            <a:endParaRPr lang="en-US" noProof="1">
              <a:solidFill>
                <a:schemeClr val="tx1">
                  <a:lumMod val="65000"/>
                  <a:lumOff val="35000"/>
                </a:schemeClr>
              </a:solidFill>
              <a:latin typeface="cmr10" pitchFamily="34" charset="0"/>
            </a:endParaRPr>
          </a:p>
        </p:txBody>
      </p:sp>
      <p:sp>
        <p:nvSpPr>
          <p:cNvPr id="4" name="Plaque 3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2" name="Plaque 11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6060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1"/>
              <a:t>Comparison between</a:t>
            </a:r>
            <a:r>
              <a:rPr lang="en-US" noProof="1"/>
              <a:t/>
            </a:r>
            <a:br>
              <a:rPr lang="en-US" noProof="1"/>
            </a:br>
            <a:r>
              <a:rPr lang="en-US" noProof="1"/>
              <a:t>C, Python, Cython</a:t>
            </a:r>
          </a:p>
        </p:txBody>
      </p:sp>
      <p:sp>
        <p:nvSpPr>
          <p:cNvPr id="11" name="Plaque 10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2" name="Plaque 11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8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1"/>
              <a:t>Comparison between</a:t>
            </a:r>
            <a:r>
              <a:rPr lang="en-US" noProof="1"/>
              <a:t/>
            </a:r>
            <a:br>
              <a:rPr lang="en-US" noProof="1"/>
            </a:br>
            <a:r>
              <a:rPr lang="en-US" noProof="1"/>
              <a:t>C, Python, Cython</a:t>
            </a:r>
          </a:p>
        </p:txBody>
      </p:sp>
      <p:sp>
        <p:nvSpPr>
          <p:cNvPr id="12" name="Plaque 11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3" name="Plaque 12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Why not stick to C only?</a:t>
            </a:r>
            <a:endParaRPr lang="en-US" noProof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34400" cy="5181600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noProof="1" smtClean="0">
                    <a:latin typeface="cmr10" pitchFamily="34" charset="0"/>
                  </a:rPr>
                  <a:t>Generally </a:t>
                </a:r>
                <a:r>
                  <a:rPr lang="en-US" i="1" noProof="1" smtClean="0">
                    <a:latin typeface="cmr10" pitchFamily="34" charset="0"/>
                  </a:rPr>
                  <a:t>much</a:t>
                </a:r>
                <a:r>
                  <a:rPr lang="en-US" noProof="1" smtClean="0">
                    <a:latin typeface="cmr10" pitchFamily="34" charset="0"/>
                  </a:rPr>
                  <a:t> higher level with Python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000" noProof="1">
                    <a:latin typeface="cmr10" pitchFamily="34" charset="0"/>
                  </a:rPr>
                  <a:t>General purpose containers: Lists, dictionaries, sets, …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000" noProof="1" smtClean="0">
                    <a:latin typeface="cmr10" pitchFamily="34" charset="0"/>
                  </a:rPr>
                  <a:t>“Everything” is an object</a:t>
                </a: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2000" b="0" i="1" noProof="1" dirty="0" smtClean="0">
                        <a:latin typeface="Cambria Math"/>
                      </a:rPr>
                      <m:t>⋯</m:t>
                    </m:r>
                  </m:oMath>
                </a14:m>
                <a:endParaRPr lang="en-US" sz="2000" noProof="1">
                  <a:latin typeface="cmr10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noProof="1" smtClean="0">
                    <a:latin typeface="cmr10" pitchFamily="34" charset="0"/>
                  </a:rPr>
                  <a:t>Automatic memory management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000" noProof="1" smtClean="0">
                    <a:latin typeface="cmr10" pitchFamily="34" charset="0"/>
                  </a:rPr>
                  <a:t>Garbage collection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000" noProof="1" smtClean="0">
                    <a:latin typeface="cmr10" pitchFamily="34" charset="0"/>
                  </a:rPr>
                  <a:t>Intelligent reallocation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noProof="1" smtClean="0">
                    <a:latin typeface="cmr10" pitchFamily="34" charset="0"/>
                  </a:rPr>
                  <a:t>Memoryviews</a:t>
                </a:r>
                <a:r>
                  <a:rPr lang="en-US" sz="2000" noProof="1" smtClean="0">
                    <a:latin typeface="cmr10" pitchFamily="34" charset="0"/>
                  </a:rPr>
                  <a:t> (efficient, multi-dimensional arrays)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000" noProof="1" smtClean="0">
                    <a:latin typeface="cmr10" pitchFamily="34" charset="0"/>
                  </a:rPr>
                  <a:t>Array operations via NumPy </a:t>
                </a:r>
                <a:r>
                  <a:rPr lang="en-US" noProof="1" smtClean="0">
                    <a:latin typeface="cmr10" pitchFamily="34" charset="0"/>
                  </a:rPr>
                  <a:t>(which wraps compiled C/C++/Fortran code)</a:t>
                </a:r>
                <a:endParaRPr lang="en-US" sz="2000" noProof="1" smtClean="0">
                  <a:latin typeface="cmr10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noProof="1" smtClean="0">
                    <a:latin typeface="cmr10" pitchFamily="34" charset="0"/>
                  </a:rPr>
                  <a:t>Fully object oriented code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noProof="1" smtClean="0">
                    <a:latin typeface="cmr10" pitchFamily="34" charset="0"/>
                  </a:rPr>
                  <a:t>Huge number of packages </a:t>
                </a:r>
                <a:r>
                  <a:rPr lang="en-US" sz="2000" noProof="1" smtClean="0">
                    <a:latin typeface="cmr10" pitchFamily="34" charset="0"/>
                  </a:rPr>
                  <a:t>(200 in PySL, 70k on PyPI)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noProof="1" smtClean="0">
                    <a:latin typeface="cmr10" pitchFamily="34" charset="0"/>
                  </a:rPr>
                  <a:t>Dynamic programming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34400" cy="5181600"/>
              </a:xfrm>
              <a:blipFill rotWithShape="1">
                <a:blip r:embed="rId2"/>
                <a:stretch>
                  <a:fillRect l="-929"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que 3"/>
          <p:cNvSpPr/>
          <p:nvPr/>
        </p:nvSpPr>
        <p:spPr>
          <a:xfrm>
            <a:off x="-1996776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5" name="Plaque 4"/>
          <p:cNvSpPr/>
          <p:nvPr/>
        </p:nvSpPr>
        <p:spPr>
          <a:xfrm>
            <a:off x="7171077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7320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Why not stick to C only?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noProof="1" smtClean="0">
              <a:latin typeface="cmr1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6249" y="4555720"/>
            <a:ext cx="7143751" cy="1733550"/>
          </a:xfrm>
          <a:prstGeom prst="roundRect">
            <a:avLst/>
          </a:prstGeom>
          <a:solidFill>
            <a:srgbClr val="E1C30D">
              <a:alpha val="44706"/>
            </a:srgbClr>
          </a:solidFill>
          <a:ln>
            <a:solidFill>
              <a:schemeClr val="accent5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noProof="1">
              <a:solidFill>
                <a:schemeClr val="bg2">
                  <a:lumMod val="50000"/>
                </a:schemeClr>
              </a:solidFill>
              <a:latin typeface="cmtt1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2925" y="4555719"/>
                <a:ext cx="692467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params_ns</a:t>
                </a:r>
                <a:r>
                  <a:rPr lang="en-US" noProof="1">
                    <a:solidFill>
                      <a:schemeClr val="bg1">
                        <a:lumMod val="50000"/>
                      </a:schemeClr>
                    </a:solidFill>
                    <a:latin typeface="cmtt10" pitchFamily="34" charset="0"/>
                  </a:rPr>
                  <a:t> </a:t>
                </a:r>
                <a:r>
                  <a:rPr lang="en-US" noProof="1">
                    <a:solidFill>
                      <a:srgbClr val="00B7E2"/>
                    </a:solidFill>
                    <a:latin typeface="cmtt10" pitchFamily="34" charset="0"/>
                  </a:rPr>
                  <a:t>=</a:t>
                </a:r>
                <a:r>
                  <a:rPr lang="en-US" noProof="1">
                    <a:solidFill>
                      <a:schemeClr val="bg1">
                        <a:lumMod val="50000"/>
                      </a:schemeClr>
                    </a:solidFill>
                    <a:latin typeface="cmtt10" pitchFamily="34" charset="0"/>
                  </a:rPr>
                  <a:t> </a:t>
                </a:r>
                <a:r>
                  <a:rPr lang="en-US" b="1" noProof="1">
                    <a:solidFill>
                      <a:srgbClr val="FF00FF"/>
                    </a:solidFill>
                    <a:latin typeface="cmtt10" pitchFamily="34" charset="0"/>
                  </a:rPr>
                  <a:t>vars</a:t>
                </a:r>
                <a:r>
                  <a:rPr lang="en-US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(</a:t>
                </a:r>
                <a:r>
                  <a:rPr lang="en-US" noProof="1">
                    <a:solidFill>
                      <a:schemeClr val="bg2">
                        <a:lumMod val="50000"/>
                      </a:schemeClr>
                    </a:solidFill>
                    <a:latin typeface="cmtt10" pitchFamily="34" charset="0"/>
                  </a:rPr>
                  <a:t>numpy</a:t>
                </a:r>
                <a:r>
                  <a:rPr lang="en-US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)</a:t>
                </a:r>
                <a:endParaRPr lang="en-US" b="1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mtt10" pitchFamily="34" charset="0"/>
                </a:endParaRPr>
              </a:p>
              <a:p>
                <a:r>
                  <a:rPr lang="en-US" b="1" noProof="1">
                    <a:solidFill>
                      <a:srgbClr val="FF00FF"/>
                    </a:solidFill>
                    <a:latin typeface="cmtt10" pitchFamily="34" charset="0"/>
                  </a:rPr>
                  <a:t>with</a:t>
                </a:r>
                <a:r>
                  <a:rPr lang="en-US" noProof="1">
                    <a:solidFill>
                      <a:schemeClr val="bg1">
                        <a:lumMod val="50000"/>
                      </a:schemeClr>
                    </a:solidFill>
                    <a:latin typeface="cmtt10" pitchFamily="34" charset="0"/>
                  </a:rPr>
                  <a:t> </a:t>
                </a:r>
                <a:r>
                  <a:rPr lang="en-US" b="1" noProof="1">
                    <a:solidFill>
                      <a:srgbClr val="FF00FF"/>
                    </a:solidFill>
                    <a:latin typeface="cmtt10" pitchFamily="34" charset="0"/>
                  </a:rPr>
                  <a:t>open</a:t>
                </a:r>
                <a:r>
                  <a:rPr lang="en-US" noProof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(</a:t>
                </a:r>
                <a:r>
                  <a:rPr lang="en-US" noProof="1" smtClean="0">
                    <a:solidFill>
                      <a:srgbClr val="00CC00"/>
                    </a:solidFill>
                    <a:latin typeface="cmtt10" pitchFamily="34" charset="0"/>
                  </a:rPr>
                  <a:t>‘params_file’</a:t>
                </a:r>
                <a:r>
                  <a:rPr lang="en-US" noProof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)</a:t>
                </a:r>
                <a:r>
                  <a:rPr lang="en-US" noProof="1" smtClean="0">
                    <a:solidFill>
                      <a:schemeClr val="bg1">
                        <a:lumMod val="50000"/>
                      </a:schemeClr>
                    </a:solidFill>
                    <a:latin typeface="cmtt10" pitchFamily="34" charset="0"/>
                  </a:rPr>
                  <a:t> </a:t>
                </a:r>
                <a:r>
                  <a:rPr lang="en-US" noProof="1">
                    <a:solidFill>
                      <a:srgbClr val="FF00FF"/>
                    </a:solidFill>
                    <a:latin typeface="cmtt10" pitchFamily="34" charset="0"/>
                  </a:rPr>
                  <a:t>as</a:t>
                </a:r>
                <a:r>
                  <a:rPr lang="en-US" noProof="1">
                    <a:solidFill>
                      <a:schemeClr val="bg1">
                        <a:lumMod val="50000"/>
                      </a:schemeClr>
                    </a:solidFill>
                    <a:latin typeface="cmtt10" pitchFamily="34" charset="0"/>
                  </a:rPr>
                  <a:t> </a:t>
                </a:r>
                <a:r>
                  <a:rPr lang="en-US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params:</a:t>
                </a:r>
              </a:p>
              <a:p>
                <a:r>
                  <a:rPr lang="en-US" b="1" noProof="1">
                    <a:solidFill>
                      <a:srgbClr val="FF00FF"/>
                    </a:solidFill>
                    <a:latin typeface="cmtt10" pitchFamily="34" charset="0"/>
                  </a:rPr>
                  <a:t>    exec</a:t>
                </a:r>
                <a:r>
                  <a:rPr lang="en-US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(</a:t>
                </a:r>
                <a:r>
                  <a:rPr lang="en-US" noProof="1">
                    <a:solidFill>
                      <a:schemeClr val="bg2">
                        <a:lumMod val="50000"/>
                      </a:schemeClr>
                    </a:solidFill>
                    <a:latin typeface="cmtt10" pitchFamily="34" charset="0"/>
                  </a:rPr>
                  <a:t>params.read()</a:t>
                </a:r>
                <a:r>
                  <a:rPr lang="en-US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, params_ns)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noProof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en-US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mtt10" pitchFamily="34" charset="0"/>
                </a:endParaRPr>
              </a:p>
              <a:p>
                <a:r>
                  <a:rPr lang="en-US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output_times</a:t>
                </a:r>
                <a:r>
                  <a:rPr lang="en-US" noProof="1">
                    <a:solidFill>
                      <a:schemeClr val="bg1">
                        <a:lumMod val="50000"/>
                      </a:schemeClr>
                    </a:solidFill>
                    <a:latin typeface="cmtt10" pitchFamily="34" charset="0"/>
                  </a:rPr>
                  <a:t> </a:t>
                </a:r>
                <a:r>
                  <a:rPr lang="en-US" noProof="1">
                    <a:solidFill>
                      <a:srgbClr val="00B7E2"/>
                    </a:solidFill>
                    <a:latin typeface="cmtt10" pitchFamily="34" charset="0"/>
                  </a:rPr>
                  <a:t>=</a:t>
                </a:r>
                <a:r>
                  <a:rPr lang="en-US" noProof="1" smtClean="0">
                    <a:solidFill>
                      <a:schemeClr val="bg1">
                        <a:lumMod val="50000"/>
                      </a:schemeClr>
                    </a:solidFill>
                    <a:latin typeface="cmtt10" pitchFamily="34" charset="0"/>
                  </a:rPr>
                  <a:t> </a:t>
                </a:r>
                <a:r>
                  <a:rPr lang="en-US" noProof="1">
                    <a:solidFill>
                      <a:schemeClr val="bg2">
                        <a:lumMod val="50000"/>
                      </a:schemeClr>
                    </a:solidFill>
                    <a:latin typeface="cmtt10" pitchFamily="34" charset="0"/>
                  </a:rPr>
                  <a:t>params_ns.get(</a:t>
                </a:r>
                <a:r>
                  <a:rPr lang="en-US" noProof="1">
                    <a:solidFill>
                      <a:srgbClr val="00CC00"/>
                    </a:solidFill>
                    <a:latin typeface="cmtt10" pitchFamily="34" charset="0"/>
                  </a:rPr>
                  <a:t>‘output_times’</a:t>
                </a:r>
                <a:r>
                  <a:rPr lang="en-US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mtt10" pitchFamily="34" charset="0"/>
                  </a:rPr>
                  <a:t>,</a:t>
                </a:r>
                <a:r>
                  <a:rPr lang="en-US" noProof="1">
                    <a:solidFill>
                      <a:srgbClr val="00CC00"/>
                    </a:solidFill>
                    <a:latin typeface="cmtt10" pitchFamily="34" charset="0"/>
                  </a:rPr>
                  <a:t> </a:t>
                </a:r>
                <a:r>
                  <a:rPr lang="en-US" noProof="1">
                    <a:solidFill>
                      <a:srgbClr val="FF9900"/>
                    </a:solidFill>
                    <a:latin typeface="cmtt10" pitchFamily="34" charset="0"/>
                  </a:rPr>
                  <a:t>{}</a:t>
                </a:r>
                <a:r>
                  <a:rPr lang="en-US" noProof="1">
                    <a:solidFill>
                      <a:schemeClr val="bg2">
                        <a:lumMod val="50000"/>
                      </a:schemeClr>
                    </a:solidFill>
                    <a:latin typeface="cmtt10" pitchFamily="34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noProof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en-US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mtt10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4555719"/>
                <a:ext cx="6924675" cy="1754326"/>
              </a:xfrm>
              <a:prstGeom prst="rect">
                <a:avLst/>
              </a:prstGeom>
              <a:blipFill rotWithShape="1">
                <a:blip r:embed="rId2"/>
                <a:stretch>
                  <a:fillRect l="-704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443088" y="5334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noProof="1" smtClean="0">
                <a:effectLst>
                  <a:outerShdw blurRad="63500" dist="12700" dir="5400000" algn="t" rotWithShape="0">
                    <a:prstClr val="black">
                      <a:alpha val="25000"/>
                    </a:prstClr>
                  </a:outerShdw>
                </a:effectLst>
              </a:rPr>
              <a:t>Example of dynamic programming</a:t>
            </a:r>
            <a:endParaRPr lang="en-US" sz="2800" noProof="1">
              <a:effectLst>
                <a:outerShdw blurRad="63500" dist="127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2436674"/>
            <a:ext cx="8215487" cy="1449525"/>
          </a:xfrm>
          <a:prstGeom prst="roundRect">
            <a:avLst/>
          </a:prstGeom>
          <a:solidFill>
            <a:srgbClr val="E1C30D">
              <a:alpha val="44706"/>
            </a:srgbClr>
          </a:solidFill>
          <a:ln>
            <a:solidFill>
              <a:schemeClr val="accent5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noProof="1">
              <a:solidFill>
                <a:schemeClr val="bg2">
                  <a:lumMod val="50000"/>
                </a:schemeClr>
              </a:solidFill>
              <a:latin typeface="cmtt1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874" y="2415822"/>
            <a:ext cx="8315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output_times = {</a:t>
            </a:r>
          </a:p>
          <a:p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   ‘snapshot’      </a:t>
            </a:r>
            <a:r>
              <a:rPr lang="en-US" sz="17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</a:t>
            </a:r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: 1,</a:t>
            </a:r>
          </a:p>
          <a:p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   ‘powerspec’     </a:t>
            </a:r>
            <a:r>
              <a:rPr lang="en-US" sz="17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</a:t>
            </a:r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:</a:t>
            </a:r>
            <a:r>
              <a:rPr lang="en-US" sz="15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</a:t>
            </a:r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(2, 0.5, ‘3.14’, 9/7),</a:t>
            </a:r>
          </a:p>
          <a:p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   ‘render’    	    </a:t>
            </a:r>
            <a:r>
              <a:rPr lang="en-US" sz="11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</a:t>
            </a:r>
            <a:r>
              <a:rPr lang="en-US" noProof="1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: loadtxt(‘output_times.txt</a:t>
            </a:r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’),</a:t>
            </a:r>
          </a:p>
          <a:p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   ‘terminal render’:</a:t>
            </a:r>
            <a:r>
              <a:rPr lang="en-US" sz="12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 </a:t>
            </a:r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[sin(i) for i in pi/2*linspace(0.05, </a:t>
            </a:r>
            <a:r>
              <a:rPr lang="en-US" noProof="1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1, 8</a:t>
            </a:r>
            <a:r>
              <a:rPr lang="en-US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cmtt10" pitchFamily="34" charset="0"/>
              </a:rPr>
              <a:t>)] }</a:t>
            </a:r>
            <a:endParaRPr lang="en-US" noProof="1">
              <a:solidFill>
                <a:schemeClr val="tx1">
                  <a:lumMod val="65000"/>
                  <a:lumOff val="35000"/>
                </a:schemeClr>
              </a:solidFill>
              <a:latin typeface="cmtt1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25" y="2066925"/>
            <a:ext cx="433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Parameter file </a:t>
            </a:r>
            <a:r>
              <a:rPr lang="en-US" sz="2000" noProof="1" smtClean="0">
                <a:solidFill>
                  <a:schemeClr val="bg1">
                    <a:lumMod val="50000"/>
                  </a:schemeClr>
                </a:solidFill>
                <a:latin typeface="cmtt10" pitchFamily="34" charset="0"/>
              </a:rPr>
              <a:t>params_file</a:t>
            </a:r>
            <a:endParaRPr lang="en-US" sz="2000" noProof="1">
              <a:solidFill>
                <a:schemeClr val="bg1">
                  <a:lumMod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725" y="4162365"/>
            <a:ext cx="494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CO</a:t>
            </a:r>
            <a:r>
              <a:rPr lang="en-US" sz="2000" i="1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N</a:t>
            </a:r>
            <a:r>
              <a:rPr lang="en-US" sz="20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CEPT source file (</a:t>
            </a:r>
            <a:r>
              <a:rPr lang="en-US" sz="2000" noProof="1" smtClean="0">
                <a:solidFill>
                  <a:schemeClr val="bg1">
                    <a:lumMod val="50000"/>
                  </a:schemeClr>
                </a:solidFill>
                <a:latin typeface="cmtt10" pitchFamily="34" charset="0"/>
              </a:rPr>
              <a:t>commons.py</a:t>
            </a:r>
            <a:r>
              <a:rPr lang="en-US" sz="20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)</a:t>
            </a:r>
            <a:endParaRPr lang="en-US" sz="2000" noProof="1">
              <a:solidFill>
                <a:schemeClr val="bg1">
                  <a:lumMod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-1996776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4" name="Plaque 13"/>
          <p:cNvSpPr/>
          <p:nvPr/>
        </p:nvSpPr>
        <p:spPr>
          <a:xfrm>
            <a:off x="7171077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6578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Special Python packages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934"/>
            <a:ext cx="8229600" cy="4844534"/>
          </a:xfrm>
        </p:spPr>
        <p:txBody>
          <a:bodyPr>
            <a:normAutofit lnSpcReduction="10000"/>
          </a:bodyPr>
          <a:lstStyle/>
          <a:p>
            <a:pPr>
              <a:lnSpc>
                <a:spcPct val="250000"/>
              </a:lnSpc>
            </a:pPr>
            <a:r>
              <a:rPr lang="en-US" noProof="1" smtClean="0">
                <a:latin typeface="cmr10" pitchFamily="34" charset="0"/>
              </a:rPr>
              <a:t>Cython</a:t>
            </a:r>
          </a:p>
          <a:p>
            <a:pPr>
              <a:lnSpc>
                <a:spcPct val="250000"/>
              </a:lnSpc>
            </a:pPr>
            <a:r>
              <a:rPr lang="en-US" noProof="1" smtClean="0">
                <a:latin typeface="cmr10" pitchFamily="34" charset="0"/>
              </a:rPr>
              <a:t>MPI4Py</a:t>
            </a:r>
          </a:p>
          <a:p>
            <a:pPr>
              <a:lnSpc>
                <a:spcPct val="250000"/>
              </a:lnSpc>
            </a:pPr>
            <a:r>
              <a:rPr lang="en-US" noProof="1" smtClean="0">
                <a:latin typeface="cmr10" pitchFamily="34" charset="0"/>
              </a:rPr>
              <a:t>H5Py</a:t>
            </a:r>
          </a:p>
          <a:p>
            <a:pPr>
              <a:lnSpc>
                <a:spcPct val="250000"/>
              </a:lnSpc>
            </a:pPr>
            <a:r>
              <a:rPr lang="en-US" noProof="1" smtClean="0">
                <a:latin typeface="cmr10" pitchFamily="34" charset="0"/>
              </a:rPr>
              <a:t>Cython</a:t>
            </a:r>
            <a:r>
              <a:rPr lang="en-US" noProof="1" smtClean="0">
                <a:latin typeface="cmtt10" pitchFamily="34" charset="0"/>
              </a:rPr>
              <a:t>_</a:t>
            </a:r>
            <a:r>
              <a:rPr lang="en-US" noProof="1" smtClean="0">
                <a:latin typeface="cmr10" pitchFamily="34" charset="0"/>
              </a:rPr>
              <a:t>GSL</a:t>
            </a:r>
          </a:p>
          <a:p>
            <a:pPr>
              <a:lnSpc>
                <a:spcPct val="250000"/>
              </a:lnSpc>
            </a:pPr>
            <a:r>
              <a:rPr lang="en-US" noProof="1" smtClean="0">
                <a:latin typeface="cmr10" pitchFamily="34" charset="0"/>
              </a:rPr>
              <a:t>(PyFFTW)</a:t>
            </a:r>
            <a:endParaRPr lang="en-US" noProof="1">
              <a:latin typeface="cmr10" pitchFamily="34" charset="0"/>
            </a:endParaRPr>
          </a:p>
        </p:txBody>
      </p:sp>
      <p:pic>
        <p:nvPicPr>
          <p:cNvPr id="1026" name="Picture 2" descr="https://upload.wikimedia.org/wikipedia/en/thumb/2/22/Heckert_GNU_white.svg/235px-Heckert_GNU_whit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2" y="3962400"/>
            <a:ext cx="1781175" cy="174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skills.org/image/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82" y="1744134"/>
            <a:ext cx="1461018" cy="15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 MPI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76" y="1700521"/>
            <a:ext cx="1668098" cy="16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hdfgroup.org/HDF5/doc1.6/Graphics/THGnoText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03" y="3721778"/>
            <a:ext cx="1831100" cy="10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6831" y="342709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>
                <a:latin typeface="cmr10" pitchFamily="34" charset="0"/>
              </a:rPr>
              <a:t>MPI</a:t>
            </a:r>
            <a:endParaRPr lang="en-US" noProof="1">
              <a:latin typeface="cmr1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6538" y="4724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>
                <a:latin typeface="cmr10" pitchFamily="34" charset="0"/>
              </a:rPr>
              <a:t>HDF5</a:t>
            </a:r>
            <a:endParaRPr lang="en-US" noProof="1">
              <a:latin typeface="cmr1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9503" y="57574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 smtClean="0">
                <a:latin typeface="cmr10" pitchFamily="34" charset="0"/>
              </a:rPr>
              <a:t>GSL</a:t>
            </a:r>
            <a:endParaRPr lang="en-US" noProof="1">
              <a:latin typeface="cmr10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 rot="436171">
            <a:off x="2005994" y="2260168"/>
            <a:ext cx="1004711" cy="115961"/>
          </a:xfrm>
          <a:custGeom>
            <a:avLst/>
            <a:gdLst>
              <a:gd name="connsiteX0" fmla="*/ 0 w 1004711"/>
              <a:gd name="connsiteY0" fmla="*/ 115961 h 115961"/>
              <a:gd name="connsiteX1" fmla="*/ 688622 w 1004711"/>
              <a:gd name="connsiteY1" fmla="*/ 14361 h 115961"/>
              <a:gd name="connsiteX2" fmla="*/ 1004711 w 1004711"/>
              <a:gd name="connsiteY2" fmla="*/ 3072 h 11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711" h="115961">
                <a:moveTo>
                  <a:pt x="0" y="115961"/>
                </a:moveTo>
                <a:cubicBezTo>
                  <a:pt x="260585" y="74568"/>
                  <a:pt x="521170" y="33176"/>
                  <a:pt x="688622" y="14361"/>
                </a:cubicBezTo>
                <a:cubicBezTo>
                  <a:pt x="856074" y="-4454"/>
                  <a:pt x="930392" y="-691"/>
                  <a:pt x="1004711" y="3072"/>
                </a:cubicBezTo>
              </a:path>
            </a:pathLst>
          </a:custGeom>
          <a:ln w="1905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3" name="Freeform 12"/>
          <p:cNvSpPr/>
          <p:nvPr/>
        </p:nvSpPr>
        <p:spPr>
          <a:xfrm>
            <a:off x="2214161" y="2979194"/>
            <a:ext cx="3432941" cy="485862"/>
          </a:xfrm>
          <a:custGeom>
            <a:avLst/>
            <a:gdLst>
              <a:gd name="connsiteX0" fmla="*/ 0 w 1004711"/>
              <a:gd name="connsiteY0" fmla="*/ 115961 h 115961"/>
              <a:gd name="connsiteX1" fmla="*/ 688622 w 1004711"/>
              <a:gd name="connsiteY1" fmla="*/ 14361 h 115961"/>
              <a:gd name="connsiteX2" fmla="*/ 1004711 w 1004711"/>
              <a:gd name="connsiteY2" fmla="*/ 3072 h 115961"/>
              <a:gd name="connsiteX0" fmla="*/ 0 w 1004711"/>
              <a:gd name="connsiteY0" fmla="*/ 113010 h 113010"/>
              <a:gd name="connsiteX1" fmla="*/ 512497 w 1004711"/>
              <a:gd name="connsiteY1" fmla="*/ 100955 h 113010"/>
              <a:gd name="connsiteX2" fmla="*/ 1004711 w 1004711"/>
              <a:gd name="connsiteY2" fmla="*/ 121 h 113010"/>
              <a:gd name="connsiteX0" fmla="*/ 0 w 1004711"/>
              <a:gd name="connsiteY0" fmla="*/ 113010 h 119586"/>
              <a:gd name="connsiteX1" fmla="*/ 512497 w 1004711"/>
              <a:gd name="connsiteY1" fmla="*/ 100955 h 119586"/>
              <a:gd name="connsiteX2" fmla="*/ 1004711 w 1004711"/>
              <a:gd name="connsiteY2" fmla="*/ 121 h 119586"/>
              <a:gd name="connsiteX0" fmla="*/ 0 w 1004711"/>
              <a:gd name="connsiteY0" fmla="*/ 113010 h 114872"/>
              <a:gd name="connsiteX1" fmla="*/ 512497 w 1004711"/>
              <a:gd name="connsiteY1" fmla="*/ 100955 h 114872"/>
              <a:gd name="connsiteX2" fmla="*/ 1004711 w 1004711"/>
              <a:gd name="connsiteY2" fmla="*/ 121 h 114872"/>
              <a:gd name="connsiteX0" fmla="*/ 0 w 1004711"/>
              <a:gd name="connsiteY0" fmla="*/ 113025 h 118721"/>
              <a:gd name="connsiteX1" fmla="*/ 512497 w 1004711"/>
              <a:gd name="connsiteY1" fmla="*/ 100970 h 118721"/>
              <a:gd name="connsiteX2" fmla="*/ 1004711 w 1004711"/>
              <a:gd name="connsiteY2" fmla="*/ 136 h 118721"/>
              <a:gd name="connsiteX0" fmla="*/ 0 w 1004711"/>
              <a:gd name="connsiteY0" fmla="*/ 113056 h 113774"/>
              <a:gd name="connsiteX1" fmla="*/ 512497 w 1004711"/>
              <a:gd name="connsiteY1" fmla="*/ 86674 h 113774"/>
              <a:gd name="connsiteX2" fmla="*/ 1004711 w 1004711"/>
              <a:gd name="connsiteY2" fmla="*/ 167 h 113774"/>
              <a:gd name="connsiteX0" fmla="*/ 0 w 1004711"/>
              <a:gd name="connsiteY0" fmla="*/ 112889 h 113607"/>
              <a:gd name="connsiteX1" fmla="*/ 512497 w 1004711"/>
              <a:gd name="connsiteY1" fmla="*/ 86507 h 113607"/>
              <a:gd name="connsiteX2" fmla="*/ 1004711 w 1004711"/>
              <a:gd name="connsiteY2" fmla="*/ 0 h 113607"/>
              <a:gd name="connsiteX0" fmla="*/ 0 w 956677"/>
              <a:gd name="connsiteY0" fmla="*/ 130798 h 131034"/>
              <a:gd name="connsiteX1" fmla="*/ 512497 w 956677"/>
              <a:gd name="connsiteY1" fmla="*/ 104416 h 131034"/>
              <a:gd name="connsiteX2" fmla="*/ 956677 w 956677"/>
              <a:gd name="connsiteY2" fmla="*/ 0 h 131034"/>
              <a:gd name="connsiteX0" fmla="*/ 0 w 956677"/>
              <a:gd name="connsiteY0" fmla="*/ 130798 h 131034"/>
              <a:gd name="connsiteX1" fmla="*/ 512497 w 956677"/>
              <a:gd name="connsiteY1" fmla="*/ 104416 h 131034"/>
              <a:gd name="connsiteX2" fmla="*/ 956677 w 956677"/>
              <a:gd name="connsiteY2" fmla="*/ 0 h 131034"/>
              <a:gd name="connsiteX0" fmla="*/ 0 w 956677"/>
              <a:gd name="connsiteY0" fmla="*/ 130798 h 180046"/>
              <a:gd name="connsiteX1" fmla="*/ 522285 w 956677"/>
              <a:gd name="connsiteY1" fmla="*/ 175579 h 180046"/>
              <a:gd name="connsiteX2" fmla="*/ 956677 w 956677"/>
              <a:gd name="connsiteY2" fmla="*/ 0 h 180046"/>
              <a:gd name="connsiteX0" fmla="*/ 0 w 956677"/>
              <a:gd name="connsiteY0" fmla="*/ 130798 h 181847"/>
              <a:gd name="connsiteX1" fmla="*/ 522285 w 956677"/>
              <a:gd name="connsiteY1" fmla="*/ 175579 h 181847"/>
              <a:gd name="connsiteX2" fmla="*/ 956677 w 956677"/>
              <a:gd name="connsiteY2" fmla="*/ 0 h 181847"/>
              <a:gd name="connsiteX0" fmla="*/ 0 w 956677"/>
              <a:gd name="connsiteY0" fmla="*/ 130798 h 181847"/>
              <a:gd name="connsiteX1" fmla="*/ 522285 w 956677"/>
              <a:gd name="connsiteY1" fmla="*/ 175579 h 181847"/>
              <a:gd name="connsiteX2" fmla="*/ 956677 w 956677"/>
              <a:gd name="connsiteY2" fmla="*/ 0 h 181847"/>
              <a:gd name="connsiteX0" fmla="*/ 0 w 956677"/>
              <a:gd name="connsiteY0" fmla="*/ 130798 h 184264"/>
              <a:gd name="connsiteX1" fmla="*/ 522285 w 956677"/>
              <a:gd name="connsiteY1" fmla="*/ 175579 h 184264"/>
              <a:gd name="connsiteX2" fmla="*/ 956677 w 956677"/>
              <a:gd name="connsiteY2" fmla="*/ 0 h 184264"/>
              <a:gd name="connsiteX0" fmla="*/ 0 w 956677"/>
              <a:gd name="connsiteY0" fmla="*/ 130798 h 184264"/>
              <a:gd name="connsiteX1" fmla="*/ 522285 w 956677"/>
              <a:gd name="connsiteY1" fmla="*/ 175579 h 184264"/>
              <a:gd name="connsiteX2" fmla="*/ 956677 w 956677"/>
              <a:gd name="connsiteY2" fmla="*/ 0 h 184264"/>
              <a:gd name="connsiteX0" fmla="*/ 0 w 973806"/>
              <a:gd name="connsiteY0" fmla="*/ 100691 h 154157"/>
              <a:gd name="connsiteX1" fmla="*/ 522285 w 973806"/>
              <a:gd name="connsiteY1" fmla="*/ 145472 h 154157"/>
              <a:gd name="connsiteX2" fmla="*/ 973806 w 973806"/>
              <a:gd name="connsiteY2" fmla="*/ 0 h 154157"/>
              <a:gd name="connsiteX0" fmla="*/ 0 w 973806"/>
              <a:gd name="connsiteY0" fmla="*/ 100691 h 154157"/>
              <a:gd name="connsiteX1" fmla="*/ 522285 w 973806"/>
              <a:gd name="connsiteY1" fmla="*/ 145472 h 154157"/>
              <a:gd name="connsiteX2" fmla="*/ 973806 w 973806"/>
              <a:gd name="connsiteY2" fmla="*/ 0 h 1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3806" h="154157">
                <a:moveTo>
                  <a:pt x="0" y="100691"/>
                </a:moveTo>
                <a:cubicBezTo>
                  <a:pt x="163671" y="129652"/>
                  <a:pt x="277193" y="172746"/>
                  <a:pt x="522285" y="145472"/>
                </a:cubicBezTo>
                <a:cubicBezTo>
                  <a:pt x="738012" y="112724"/>
                  <a:pt x="871603" y="51654"/>
                  <a:pt x="973806" y="0"/>
                </a:cubicBezTo>
              </a:path>
            </a:pathLst>
          </a:custGeom>
          <a:ln w="1905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4" name="Freeform 13"/>
          <p:cNvSpPr/>
          <p:nvPr/>
        </p:nvSpPr>
        <p:spPr>
          <a:xfrm rot="221769">
            <a:off x="1761560" y="4162046"/>
            <a:ext cx="1415580" cy="89590"/>
          </a:xfrm>
          <a:custGeom>
            <a:avLst/>
            <a:gdLst>
              <a:gd name="connsiteX0" fmla="*/ 0 w 1004711"/>
              <a:gd name="connsiteY0" fmla="*/ 115961 h 115961"/>
              <a:gd name="connsiteX1" fmla="*/ 688622 w 1004711"/>
              <a:gd name="connsiteY1" fmla="*/ 14361 h 115961"/>
              <a:gd name="connsiteX2" fmla="*/ 1004711 w 1004711"/>
              <a:gd name="connsiteY2" fmla="*/ 3072 h 115961"/>
              <a:gd name="connsiteX0" fmla="*/ 0 w 1004711"/>
              <a:gd name="connsiteY0" fmla="*/ 113130 h 113130"/>
              <a:gd name="connsiteX1" fmla="*/ 688622 w 1004711"/>
              <a:gd name="connsiteY1" fmla="*/ 56686 h 113130"/>
              <a:gd name="connsiteX2" fmla="*/ 1004711 w 1004711"/>
              <a:gd name="connsiteY2" fmla="*/ 241 h 113130"/>
              <a:gd name="connsiteX0" fmla="*/ 0 w 1004711"/>
              <a:gd name="connsiteY0" fmla="*/ 69145 h 69145"/>
              <a:gd name="connsiteX1" fmla="*/ 688622 w 1004711"/>
              <a:gd name="connsiteY1" fmla="*/ 12701 h 69145"/>
              <a:gd name="connsiteX2" fmla="*/ 1004711 w 1004711"/>
              <a:gd name="connsiteY2" fmla="*/ 1411 h 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711" h="69145">
                <a:moveTo>
                  <a:pt x="0" y="69145"/>
                </a:moveTo>
                <a:cubicBezTo>
                  <a:pt x="260585" y="27752"/>
                  <a:pt x="521170" y="23990"/>
                  <a:pt x="688622" y="12701"/>
                </a:cubicBezTo>
                <a:cubicBezTo>
                  <a:pt x="856074" y="1412"/>
                  <a:pt x="930392" y="-2352"/>
                  <a:pt x="1004711" y="1411"/>
                </a:cubicBezTo>
              </a:path>
            </a:pathLst>
          </a:custGeom>
          <a:ln w="1905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5" name="Freeform 14"/>
          <p:cNvSpPr/>
          <p:nvPr/>
        </p:nvSpPr>
        <p:spPr>
          <a:xfrm rot="20783964" flipV="1">
            <a:off x="2704028" y="4839843"/>
            <a:ext cx="3162843" cy="524326"/>
          </a:xfrm>
          <a:custGeom>
            <a:avLst/>
            <a:gdLst>
              <a:gd name="connsiteX0" fmla="*/ 0 w 1004711"/>
              <a:gd name="connsiteY0" fmla="*/ 115961 h 115961"/>
              <a:gd name="connsiteX1" fmla="*/ 688622 w 1004711"/>
              <a:gd name="connsiteY1" fmla="*/ 14361 h 115961"/>
              <a:gd name="connsiteX2" fmla="*/ 1004711 w 1004711"/>
              <a:gd name="connsiteY2" fmla="*/ 3072 h 115961"/>
              <a:gd name="connsiteX0" fmla="*/ 0 w 1004711"/>
              <a:gd name="connsiteY0" fmla="*/ 113010 h 113010"/>
              <a:gd name="connsiteX1" fmla="*/ 512497 w 1004711"/>
              <a:gd name="connsiteY1" fmla="*/ 100955 h 113010"/>
              <a:gd name="connsiteX2" fmla="*/ 1004711 w 1004711"/>
              <a:gd name="connsiteY2" fmla="*/ 121 h 113010"/>
              <a:gd name="connsiteX0" fmla="*/ 0 w 1004711"/>
              <a:gd name="connsiteY0" fmla="*/ 113010 h 119586"/>
              <a:gd name="connsiteX1" fmla="*/ 512497 w 1004711"/>
              <a:gd name="connsiteY1" fmla="*/ 100955 h 119586"/>
              <a:gd name="connsiteX2" fmla="*/ 1004711 w 1004711"/>
              <a:gd name="connsiteY2" fmla="*/ 121 h 119586"/>
              <a:gd name="connsiteX0" fmla="*/ 0 w 1004711"/>
              <a:gd name="connsiteY0" fmla="*/ 113010 h 114872"/>
              <a:gd name="connsiteX1" fmla="*/ 512497 w 1004711"/>
              <a:gd name="connsiteY1" fmla="*/ 100955 h 114872"/>
              <a:gd name="connsiteX2" fmla="*/ 1004711 w 1004711"/>
              <a:gd name="connsiteY2" fmla="*/ 121 h 114872"/>
              <a:gd name="connsiteX0" fmla="*/ 0 w 1004711"/>
              <a:gd name="connsiteY0" fmla="*/ 113025 h 118721"/>
              <a:gd name="connsiteX1" fmla="*/ 512497 w 1004711"/>
              <a:gd name="connsiteY1" fmla="*/ 100970 h 118721"/>
              <a:gd name="connsiteX2" fmla="*/ 1004711 w 1004711"/>
              <a:gd name="connsiteY2" fmla="*/ 136 h 118721"/>
              <a:gd name="connsiteX0" fmla="*/ 0 w 1004711"/>
              <a:gd name="connsiteY0" fmla="*/ 113056 h 113774"/>
              <a:gd name="connsiteX1" fmla="*/ 512497 w 1004711"/>
              <a:gd name="connsiteY1" fmla="*/ 86674 h 113774"/>
              <a:gd name="connsiteX2" fmla="*/ 1004711 w 1004711"/>
              <a:gd name="connsiteY2" fmla="*/ 167 h 113774"/>
              <a:gd name="connsiteX0" fmla="*/ 0 w 1004711"/>
              <a:gd name="connsiteY0" fmla="*/ 112889 h 113607"/>
              <a:gd name="connsiteX1" fmla="*/ 512497 w 1004711"/>
              <a:gd name="connsiteY1" fmla="*/ 86507 h 113607"/>
              <a:gd name="connsiteX2" fmla="*/ 1004711 w 1004711"/>
              <a:gd name="connsiteY2" fmla="*/ 0 h 113607"/>
              <a:gd name="connsiteX0" fmla="*/ 0 w 956677"/>
              <a:gd name="connsiteY0" fmla="*/ 130798 h 131034"/>
              <a:gd name="connsiteX1" fmla="*/ 512497 w 956677"/>
              <a:gd name="connsiteY1" fmla="*/ 104416 h 131034"/>
              <a:gd name="connsiteX2" fmla="*/ 956677 w 956677"/>
              <a:gd name="connsiteY2" fmla="*/ 0 h 131034"/>
              <a:gd name="connsiteX0" fmla="*/ 0 w 956677"/>
              <a:gd name="connsiteY0" fmla="*/ 130798 h 131034"/>
              <a:gd name="connsiteX1" fmla="*/ 512497 w 956677"/>
              <a:gd name="connsiteY1" fmla="*/ 104416 h 131034"/>
              <a:gd name="connsiteX2" fmla="*/ 956677 w 956677"/>
              <a:gd name="connsiteY2" fmla="*/ 0 h 131034"/>
              <a:gd name="connsiteX0" fmla="*/ 0 w 956677"/>
              <a:gd name="connsiteY0" fmla="*/ 130798 h 130841"/>
              <a:gd name="connsiteX1" fmla="*/ 512497 w 956677"/>
              <a:gd name="connsiteY1" fmla="*/ 68598 h 130841"/>
              <a:gd name="connsiteX2" fmla="*/ 956677 w 956677"/>
              <a:gd name="connsiteY2" fmla="*/ 0 h 130841"/>
              <a:gd name="connsiteX0" fmla="*/ 0 w 956677"/>
              <a:gd name="connsiteY0" fmla="*/ 130798 h 130798"/>
              <a:gd name="connsiteX1" fmla="*/ 512497 w 956677"/>
              <a:gd name="connsiteY1" fmla="*/ 68598 h 130798"/>
              <a:gd name="connsiteX2" fmla="*/ 956677 w 956677"/>
              <a:gd name="connsiteY2" fmla="*/ 0 h 130798"/>
              <a:gd name="connsiteX0" fmla="*/ 0 w 956677"/>
              <a:gd name="connsiteY0" fmla="*/ 130798 h 130798"/>
              <a:gd name="connsiteX1" fmla="*/ 512497 w 956677"/>
              <a:gd name="connsiteY1" fmla="*/ 68598 h 130798"/>
              <a:gd name="connsiteX2" fmla="*/ 956677 w 956677"/>
              <a:gd name="connsiteY2" fmla="*/ 0 h 130798"/>
              <a:gd name="connsiteX0" fmla="*/ 0 w 956677"/>
              <a:gd name="connsiteY0" fmla="*/ 130798 h 130798"/>
              <a:gd name="connsiteX1" fmla="*/ 512497 w 956677"/>
              <a:gd name="connsiteY1" fmla="*/ 39943 h 130798"/>
              <a:gd name="connsiteX2" fmla="*/ 956677 w 956677"/>
              <a:gd name="connsiteY2" fmla="*/ 0 h 130798"/>
              <a:gd name="connsiteX0" fmla="*/ 0 w 956677"/>
              <a:gd name="connsiteY0" fmla="*/ 130798 h 130798"/>
              <a:gd name="connsiteX1" fmla="*/ 512497 w 956677"/>
              <a:gd name="connsiteY1" fmla="*/ 39943 h 130798"/>
              <a:gd name="connsiteX2" fmla="*/ 956677 w 956677"/>
              <a:gd name="connsiteY2" fmla="*/ 0 h 130798"/>
              <a:gd name="connsiteX0" fmla="*/ 0 w 921244"/>
              <a:gd name="connsiteY0" fmla="*/ 180943 h 180943"/>
              <a:gd name="connsiteX1" fmla="*/ 512497 w 921244"/>
              <a:gd name="connsiteY1" fmla="*/ 90088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512497 w 921244"/>
              <a:gd name="connsiteY1" fmla="*/ 90088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94781 w 921244"/>
              <a:gd name="connsiteY1" fmla="*/ 61434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94781 w 921244"/>
              <a:gd name="connsiteY1" fmla="*/ 61434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94781 w 921244"/>
              <a:gd name="connsiteY1" fmla="*/ 61434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94781 w 921244"/>
              <a:gd name="connsiteY1" fmla="*/ 61434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94781 w 921244"/>
              <a:gd name="connsiteY1" fmla="*/ 61434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91238 w 921244"/>
              <a:gd name="connsiteY1" fmla="*/ 90088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91238 w 921244"/>
              <a:gd name="connsiteY1" fmla="*/ 90088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84151 w 921244"/>
              <a:gd name="connsiteY1" fmla="*/ 54270 h 180943"/>
              <a:gd name="connsiteX2" fmla="*/ 921244 w 921244"/>
              <a:gd name="connsiteY2" fmla="*/ 0 h 180943"/>
              <a:gd name="connsiteX0" fmla="*/ 0 w 921244"/>
              <a:gd name="connsiteY0" fmla="*/ 180943 h 180943"/>
              <a:gd name="connsiteX1" fmla="*/ 484151 w 921244"/>
              <a:gd name="connsiteY1" fmla="*/ 54270 h 180943"/>
              <a:gd name="connsiteX2" fmla="*/ 921244 w 921244"/>
              <a:gd name="connsiteY2" fmla="*/ 0 h 180943"/>
              <a:gd name="connsiteX0" fmla="*/ 0 w 921244"/>
              <a:gd name="connsiteY0" fmla="*/ 145125 h 145125"/>
              <a:gd name="connsiteX1" fmla="*/ 484151 w 921244"/>
              <a:gd name="connsiteY1" fmla="*/ 18452 h 145125"/>
              <a:gd name="connsiteX2" fmla="*/ 921244 w 921244"/>
              <a:gd name="connsiteY2" fmla="*/ 0 h 145125"/>
              <a:gd name="connsiteX0" fmla="*/ 0 w 921244"/>
              <a:gd name="connsiteY0" fmla="*/ 152164 h 152164"/>
              <a:gd name="connsiteX1" fmla="*/ 484151 w 921244"/>
              <a:gd name="connsiteY1" fmla="*/ 25491 h 152164"/>
              <a:gd name="connsiteX2" fmla="*/ 921244 w 921244"/>
              <a:gd name="connsiteY2" fmla="*/ 7039 h 152164"/>
              <a:gd name="connsiteX0" fmla="*/ 0 w 921244"/>
              <a:gd name="connsiteY0" fmla="*/ 157578 h 157578"/>
              <a:gd name="connsiteX1" fmla="*/ 477065 w 921244"/>
              <a:gd name="connsiteY1" fmla="*/ 16578 h 157578"/>
              <a:gd name="connsiteX2" fmla="*/ 921244 w 921244"/>
              <a:gd name="connsiteY2" fmla="*/ 12453 h 157578"/>
              <a:gd name="connsiteX0" fmla="*/ 0 w 921244"/>
              <a:gd name="connsiteY0" fmla="*/ 148905 h 148905"/>
              <a:gd name="connsiteX1" fmla="*/ 477065 w 921244"/>
              <a:gd name="connsiteY1" fmla="*/ 43723 h 148905"/>
              <a:gd name="connsiteX2" fmla="*/ 921244 w 921244"/>
              <a:gd name="connsiteY2" fmla="*/ 3780 h 148905"/>
              <a:gd name="connsiteX0" fmla="*/ 0 w 921244"/>
              <a:gd name="connsiteY0" fmla="*/ 115703 h 115703"/>
              <a:gd name="connsiteX1" fmla="*/ 477065 w 921244"/>
              <a:gd name="connsiteY1" fmla="*/ 10521 h 115703"/>
              <a:gd name="connsiteX2" fmla="*/ 921244 w 921244"/>
              <a:gd name="connsiteY2" fmla="*/ 13559 h 115703"/>
              <a:gd name="connsiteX0" fmla="*/ 0 w 921244"/>
              <a:gd name="connsiteY0" fmla="*/ 212067 h 212067"/>
              <a:gd name="connsiteX1" fmla="*/ 473754 w 921244"/>
              <a:gd name="connsiteY1" fmla="*/ 1775 h 212067"/>
              <a:gd name="connsiteX2" fmla="*/ 921244 w 921244"/>
              <a:gd name="connsiteY2" fmla="*/ 109923 h 212067"/>
              <a:gd name="connsiteX0" fmla="*/ 0 w 921244"/>
              <a:gd name="connsiteY0" fmla="*/ 212067 h 212067"/>
              <a:gd name="connsiteX1" fmla="*/ 473754 w 921244"/>
              <a:gd name="connsiteY1" fmla="*/ 1775 h 212067"/>
              <a:gd name="connsiteX2" fmla="*/ 921244 w 921244"/>
              <a:gd name="connsiteY2" fmla="*/ 109923 h 212067"/>
              <a:gd name="connsiteX0" fmla="*/ 0 w 992723"/>
              <a:gd name="connsiteY0" fmla="*/ 217215 h 217215"/>
              <a:gd name="connsiteX1" fmla="*/ 473754 w 992723"/>
              <a:gd name="connsiteY1" fmla="*/ 6923 h 217215"/>
              <a:gd name="connsiteX2" fmla="*/ 992723 w 992723"/>
              <a:gd name="connsiteY2" fmla="*/ 22360 h 217215"/>
              <a:gd name="connsiteX0" fmla="*/ 0 w 992723"/>
              <a:gd name="connsiteY0" fmla="*/ 219366 h 219366"/>
              <a:gd name="connsiteX1" fmla="*/ 473754 w 992723"/>
              <a:gd name="connsiteY1" fmla="*/ 9074 h 219366"/>
              <a:gd name="connsiteX2" fmla="*/ 992723 w 992723"/>
              <a:gd name="connsiteY2" fmla="*/ 24511 h 219366"/>
              <a:gd name="connsiteX0" fmla="*/ 0 w 992723"/>
              <a:gd name="connsiteY0" fmla="*/ 226003 h 226003"/>
              <a:gd name="connsiteX1" fmla="*/ 473754 w 992723"/>
              <a:gd name="connsiteY1" fmla="*/ 15711 h 226003"/>
              <a:gd name="connsiteX2" fmla="*/ 992723 w 992723"/>
              <a:gd name="connsiteY2" fmla="*/ 31148 h 226003"/>
              <a:gd name="connsiteX0" fmla="*/ 0 w 992723"/>
              <a:gd name="connsiteY0" fmla="*/ 221561 h 221561"/>
              <a:gd name="connsiteX1" fmla="*/ 473754 w 992723"/>
              <a:gd name="connsiteY1" fmla="*/ 11269 h 221561"/>
              <a:gd name="connsiteX2" fmla="*/ 992723 w 992723"/>
              <a:gd name="connsiteY2" fmla="*/ 26706 h 221561"/>
              <a:gd name="connsiteX0" fmla="*/ 0 w 992723"/>
              <a:gd name="connsiteY0" fmla="*/ 221561 h 221561"/>
              <a:gd name="connsiteX1" fmla="*/ 473754 w 992723"/>
              <a:gd name="connsiteY1" fmla="*/ 11269 h 221561"/>
              <a:gd name="connsiteX2" fmla="*/ 992723 w 992723"/>
              <a:gd name="connsiteY2" fmla="*/ 26706 h 221561"/>
              <a:gd name="connsiteX0" fmla="*/ 0 w 992723"/>
              <a:gd name="connsiteY0" fmla="*/ 208987 h 208987"/>
              <a:gd name="connsiteX1" fmla="*/ 478211 w 992723"/>
              <a:gd name="connsiteY1" fmla="*/ 22089 h 208987"/>
              <a:gd name="connsiteX2" fmla="*/ 992723 w 992723"/>
              <a:gd name="connsiteY2" fmla="*/ 14132 h 20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2723" h="208987">
                <a:moveTo>
                  <a:pt x="0" y="208987"/>
                </a:moveTo>
                <a:cubicBezTo>
                  <a:pt x="110302" y="133153"/>
                  <a:pt x="327217" y="52480"/>
                  <a:pt x="478211" y="22089"/>
                </a:cubicBezTo>
                <a:cubicBezTo>
                  <a:pt x="636379" y="106"/>
                  <a:pt x="792688" y="-10402"/>
                  <a:pt x="992723" y="14132"/>
                </a:cubicBezTo>
              </a:path>
            </a:pathLst>
          </a:custGeom>
          <a:ln w="1905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pic>
        <p:nvPicPr>
          <p:cNvPr id="5" name="Picture 2" descr="http://www.fftw.org/fftw-logo-me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78" y="5806928"/>
            <a:ext cx="1972831" cy="63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 rot="21160840" flipV="1">
            <a:off x="2530689" y="6079865"/>
            <a:ext cx="928805" cy="165699"/>
          </a:xfrm>
          <a:custGeom>
            <a:avLst/>
            <a:gdLst>
              <a:gd name="connsiteX0" fmla="*/ 0 w 1004711"/>
              <a:gd name="connsiteY0" fmla="*/ 115961 h 115961"/>
              <a:gd name="connsiteX1" fmla="*/ 688622 w 1004711"/>
              <a:gd name="connsiteY1" fmla="*/ 14361 h 115961"/>
              <a:gd name="connsiteX2" fmla="*/ 1004711 w 1004711"/>
              <a:gd name="connsiteY2" fmla="*/ 3072 h 115961"/>
              <a:gd name="connsiteX0" fmla="*/ 0 w 948115"/>
              <a:gd name="connsiteY0" fmla="*/ 95413 h 95413"/>
              <a:gd name="connsiteX1" fmla="*/ 632026 w 948115"/>
              <a:gd name="connsiteY1" fmla="*/ 14361 h 95413"/>
              <a:gd name="connsiteX2" fmla="*/ 948115 w 948115"/>
              <a:gd name="connsiteY2" fmla="*/ 3072 h 95413"/>
              <a:gd name="connsiteX0" fmla="*/ 0 w 944818"/>
              <a:gd name="connsiteY0" fmla="*/ 108837 h 108837"/>
              <a:gd name="connsiteX1" fmla="*/ 632026 w 944818"/>
              <a:gd name="connsiteY1" fmla="*/ 27785 h 108837"/>
              <a:gd name="connsiteX2" fmla="*/ 944818 w 944818"/>
              <a:gd name="connsiteY2" fmla="*/ 687 h 108837"/>
              <a:gd name="connsiteX0" fmla="*/ 0 w 944818"/>
              <a:gd name="connsiteY0" fmla="*/ 108550 h 108550"/>
              <a:gd name="connsiteX1" fmla="*/ 486570 w 944818"/>
              <a:gd name="connsiteY1" fmla="*/ 39005 h 108550"/>
              <a:gd name="connsiteX2" fmla="*/ 944818 w 944818"/>
              <a:gd name="connsiteY2" fmla="*/ 400 h 108550"/>
              <a:gd name="connsiteX0" fmla="*/ 0 w 928805"/>
              <a:gd name="connsiteY0" fmla="*/ 102056 h 102056"/>
              <a:gd name="connsiteX1" fmla="*/ 486570 w 928805"/>
              <a:gd name="connsiteY1" fmla="*/ 32511 h 102056"/>
              <a:gd name="connsiteX2" fmla="*/ 928805 w 928805"/>
              <a:gd name="connsiteY2" fmla="*/ 529 h 10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805" h="102056">
                <a:moveTo>
                  <a:pt x="0" y="102056"/>
                </a:moveTo>
                <a:cubicBezTo>
                  <a:pt x="260585" y="60663"/>
                  <a:pt x="319118" y="51326"/>
                  <a:pt x="486570" y="32511"/>
                </a:cubicBezTo>
                <a:cubicBezTo>
                  <a:pt x="654022" y="13696"/>
                  <a:pt x="854486" y="-3234"/>
                  <a:pt x="928805" y="529"/>
                </a:cubicBezTo>
              </a:path>
            </a:pathLst>
          </a:custGeom>
          <a:ln w="1905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9" name="Plaque 18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20" name="Plaque 19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88001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CO</a:t>
            </a:r>
            <a:r>
              <a:rPr lang="en-US" i="1" noProof="1" smtClean="0"/>
              <a:t>N</a:t>
            </a:r>
            <a:r>
              <a:rPr lang="en-US" noProof="1" smtClean="0"/>
              <a:t>CEPT vs GADGET</a:t>
            </a:r>
            <a:endParaRPr lang="en-US" noProof="1"/>
          </a:p>
        </p:txBody>
      </p:sp>
      <p:sp>
        <p:nvSpPr>
          <p:cNvPr id="4" name="Plaque 3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5" name="Plaque 4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pic>
        <p:nvPicPr>
          <p:cNvPr id="1026" name="Picture 2" descr="C:\Users\Jeppe\Desktop\powerpoint\concept_vs_gadget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73" y="1253704"/>
            <a:ext cx="731520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noProof="1" smtClean="0"/>
              <a:t>Future plans for CO</a:t>
            </a:r>
            <a:r>
              <a:rPr lang="en-US" sz="4800" i="1" noProof="1" smtClean="0"/>
              <a:t>N</a:t>
            </a:r>
            <a:r>
              <a:rPr lang="en-US" sz="4800" noProof="1" smtClean="0"/>
              <a:t>CEPT</a:t>
            </a:r>
            <a:endParaRPr lang="en-US" sz="4800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/>
          <a:lstStyle/>
          <a:p>
            <a:r>
              <a:rPr lang="en-US" noProof="1" smtClean="0">
                <a:latin typeface="cmr10" pitchFamily="34" charset="0"/>
              </a:rPr>
              <a:t>None</a:t>
            </a:r>
          </a:p>
          <a:p>
            <a:r>
              <a:rPr lang="en-US" noProof="1" smtClean="0">
                <a:latin typeface="cmr10" pitchFamily="34" charset="0"/>
              </a:rPr>
              <a:t>Secret dreams</a:t>
            </a:r>
          </a:p>
          <a:p>
            <a:pPr lvl="1"/>
            <a:r>
              <a:rPr lang="en-US" sz="2000" noProof="1" smtClean="0">
                <a:latin typeface="cmr10" pitchFamily="34" charset="0"/>
              </a:rPr>
              <a:t>More sophisticated short-range gravitational algorithm</a:t>
            </a:r>
          </a:p>
          <a:p>
            <a:pPr lvl="1"/>
            <a:r>
              <a:rPr lang="en-US" sz="2000" noProof="1" smtClean="0">
                <a:latin typeface="cmr10" pitchFamily="34" charset="0"/>
              </a:rPr>
              <a:t>Intelligent time-stepping</a:t>
            </a:r>
          </a:p>
          <a:p>
            <a:pPr lvl="1"/>
            <a:r>
              <a:rPr lang="en-US" sz="2000" noProof="1" smtClean="0">
                <a:latin typeface="cmr10" pitchFamily="34" charset="0"/>
              </a:rPr>
              <a:t>Interplay with Blender for stunning visuals</a:t>
            </a:r>
            <a:endParaRPr lang="en-US" sz="2000" noProof="1">
              <a:latin typeface="cmr1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" y="1798637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        (officially, anyway)</a:t>
            </a:r>
            <a:endParaRPr lang="en-US" sz="2400" noProof="1">
              <a:solidFill>
                <a:schemeClr val="tx1">
                  <a:lumMod val="50000"/>
                  <a:lumOff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6" name="Plaque 5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287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About me</a:t>
            </a:r>
            <a:endParaRPr lang="en-US" noProof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30000"/>
                  </a:lnSpc>
                </a:pPr>
                <a:r>
                  <a:rPr lang="en-US" noProof="1" smtClean="0">
                    <a:latin typeface="cmr10" pitchFamily="34" charset="0"/>
                  </a:rPr>
                  <a:t>Jeppe Dakin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noProof="1" smtClean="0">
                    <a:latin typeface="cmr10" pitchFamily="34" charset="0"/>
                  </a:rPr>
                  <a:t>Aarhus, Denmark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noProof="1" smtClean="0">
                    <a:latin typeface="cmr10" pitchFamily="34" charset="0"/>
                  </a:rPr>
                  <a:t>Master’s degree in physics this June</a:t>
                </a:r>
              </a:p>
              <a:p>
                <a:pPr marL="457200" lvl="1" indent="0">
                  <a:lnSpc>
                    <a:spcPct val="13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000" b="0" i="1" noProof="1" dirty="0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2000" noProof="1" smtClean="0">
                    <a:latin typeface="cmr10" pitchFamily="34" charset="0"/>
                  </a:rPr>
                  <a:t> CO</a:t>
                </a:r>
                <a:r>
                  <a:rPr lang="en-US" sz="2000" i="1" noProof="1" smtClean="0">
                    <a:latin typeface="cmr10" pitchFamily="34" charset="0"/>
                  </a:rPr>
                  <a:t>N</a:t>
                </a:r>
                <a:r>
                  <a:rPr lang="en-US" sz="2000" noProof="1" smtClean="0">
                    <a:latin typeface="cmr10" pitchFamily="34" charset="0"/>
                  </a:rPr>
                  <a:t>CEPT</a:t>
                </a:r>
                <a:endParaRPr lang="en-US" sz="2000" noProof="1">
                  <a:latin typeface="cmr10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noProof="1" smtClean="0">
                    <a:latin typeface="cmr10" pitchFamily="34" charset="0"/>
                  </a:rPr>
                  <a:t>PhD student from February (hopefully)</a:t>
                </a:r>
                <a:endParaRPr lang="en-US" noProof="1">
                  <a:latin typeface="cmr10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laque 5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7" name="Plaque 6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42174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About CO</a:t>
            </a:r>
            <a:r>
              <a:rPr lang="en-US" i="1" noProof="1" smtClean="0"/>
              <a:t>N</a:t>
            </a:r>
            <a:r>
              <a:rPr lang="en-US" noProof="1" smtClean="0"/>
              <a:t>CEPT</a:t>
            </a:r>
            <a:endParaRPr lang="en-US" noProof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noProof="1" smtClean="0">
                    <a:latin typeface="cmr10" pitchFamily="34" charset="0"/>
                  </a:rPr>
                  <a:t>Cosmological </a:t>
                </a:r>
                <a:r>
                  <a:rPr lang="en-US" i="1" noProof="1" smtClean="0">
                    <a:latin typeface="cmr10" pitchFamily="34" charset="0"/>
                  </a:rPr>
                  <a:t>N</a:t>
                </a:r>
                <a:r>
                  <a:rPr lang="en-US" noProof="1" smtClean="0">
                    <a:latin typeface="cmr10" pitchFamily="34" charset="0"/>
                  </a:rPr>
                  <a:t>-body code</a:t>
                </a:r>
              </a:p>
              <a:p>
                <a:pPr lvl="1"/>
                <a:r>
                  <a:rPr lang="en-US" sz="2000" noProof="1">
                    <a:latin typeface="cmr10" pitchFamily="34" charset="0"/>
                  </a:rPr>
                  <a:t>S</a:t>
                </a:r>
                <a:r>
                  <a:rPr lang="en-US" sz="2000" noProof="1" smtClean="0">
                    <a:latin typeface="cmr10" pitchFamily="34" charset="0"/>
                  </a:rPr>
                  <a:t>pecies:			Cold dark matter</a:t>
                </a:r>
              </a:p>
              <a:p>
                <a:pPr lvl="1"/>
                <a:r>
                  <a:rPr lang="en-US" sz="2000" noProof="1" smtClean="0">
                    <a:latin typeface="cmr10" pitchFamily="34" charset="0"/>
                  </a:rPr>
                  <a:t>Gravity: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noProof="1" dirty="0" smtClean="0">
                        <a:latin typeface="Cambria Math"/>
                      </a:rPr>
                      <m:t>PP</m:t>
                    </m:r>
                  </m:oMath>
                </a14:m>
                <a:r>
                  <a:rPr lang="en-US" sz="2000" noProof="1" smtClean="0">
                    <a:latin typeface="cmr10" pitchFamily="34" charset="0"/>
                  </a:rPr>
                  <a:t> </a:t>
                </a:r>
                <a:r>
                  <a:rPr lang="en-US" noProof="1" smtClean="0">
                    <a:latin typeface="cmr10" pitchFamily="34" charset="0"/>
                  </a:rPr>
                  <a:t>(with or without Ewald)</a:t>
                </a:r>
                <a:r>
                  <a:rPr lang="en-US" sz="2000" noProof="1" smtClean="0">
                    <a:latin typeface="cmr10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noProof="1" dirty="0" smtClean="0">
                        <a:latin typeface="Cambria Math"/>
                      </a:rPr>
                      <m:t>PM</m:t>
                    </m:r>
                  </m:oMath>
                </a14:m>
                <a:r>
                  <a:rPr lang="en-US" sz="2000" noProof="1" smtClean="0">
                    <a:latin typeface="cmr10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noProof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noProof="1" dirty="0" smtClean="0">
                            <a:latin typeface="Cambria Math"/>
                          </a:rPr>
                          <m:t>P</m:t>
                        </m:r>
                      </m:e>
                      <m:sup>
                        <m:r>
                          <a:rPr lang="en-US" sz="2000" b="0" i="1" noProof="1" dirty="0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noProof="1" dirty="0" smtClean="0">
                        <a:latin typeface="Cambria Math"/>
                      </a:rPr>
                      <m:t>M</m:t>
                    </m:r>
                  </m:oMath>
                </a14:m>
                <a:endParaRPr lang="en-US" sz="2000" noProof="1" smtClean="0">
                  <a:latin typeface="cmr10" pitchFamily="34" charset="0"/>
                </a:endParaRPr>
              </a:p>
              <a:p>
                <a:pPr lvl="1"/>
                <a:r>
                  <a:rPr lang="en-US" sz="2000" noProof="1" smtClean="0">
                    <a:latin typeface="cmr10" pitchFamily="34" charset="0"/>
                  </a:rPr>
                  <a:t>Time-stepping:		Leapfrog</a:t>
                </a:r>
              </a:p>
              <a:p>
                <a:pPr lvl="1"/>
                <a:r>
                  <a:rPr lang="en-US" sz="2000" noProof="1" smtClean="0">
                    <a:latin typeface="cmr10" pitchFamily="34" charset="0"/>
                  </a:rPr>
                  <a:t>Snapshot format:		Its own HDF5, Gadget’s 2</a:t>
                </a:r>
                <a:r>
                  <a:rPr lang="en-US" sz="2000" baseline="30000" noProof="1" smtClean="0">
                    <a:latin typeface="cmr10" pitchFamily="34" charset="0"/>
                  </a:rPr>
                  <a:t>nd</a:t>
                </a:r>
                <a:r>
                  <a:rPr lang="en-US" sz="2000" noProof="1" smtClean="0">
                    <a:latin typeface="cmr10" pitchFamily="34" charset="0"/>
                  </a:rPr>
                  <a:t> format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noProof="1" smtClean="0">
                    <a:latin typeface="cmr10" pitchFamily="34" charset="0"/>
                  </a:rPr>
                  <a:t>Output</a:t>
                </a:r>
              </a:p>
              <a:p>
                <a:pPr lvl="1"/>
                <a:r>
                  <a:rPr lang="en-US" sz="2000" noProof="1" smtClean="0">
                    <a:latin typeface="cmr10" pitchFamily="34" charset="0"/>
                  </a:rPr>
                  <a:t>Snapshots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000" noProof="1" smtClean="0">
                    <a:latin typeface="cmr10" pitchFamily="34" charset="0"/>
                  </a:rPr>
                  <a:t>Power spectra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000" noProof="1" smtClean="0">
                    <a:latin typeface="cmr10" pitchFamily="34" charset="0"/>
                  </a:rPr>
                  <a:t>Renders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000" noProof="1" smtClean="0">
                    <a:latin typeface="cmr10" pitchFamily="34" charset="0"/>
                  </a:rPr>
                  <a:t>Terminal renders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029200"/>
              </a:xfrm>
              <a:blipFill rotWithShape="1">
                <a:blip r:embed="rId2"/>
                <a:stretch>
                  <a:fillRect l="-963"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Jeppe\Desktop\CONCEPT\snapshot_icon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7" t="9722" r="20104" b="72593"/>
          <a:stretch/>
        </p:blipFill>
        <p:spPr bwMode="auto">
          <a:xfrm>
            <a:off x="4732604" y="3856759"/>
            <a:ext cx="7477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ppe\Desktop\CONCEPT\render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9" y="4959348"/>
            <a:ext cx="1724891" cy="17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eppe\Desktop\CONCEPT\powerspec_a=1.00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30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eppe\Desktop\CONCEPT\terminal_rende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r="48757" b="2720"/>
          <a:stretch/>
        </p:blipFill>
        <p:spPr bwMode="auto">
          <a:xfrm>
            <a:off x="6597650" y="5019675"/>
            <a:ext cx="1587209" cy="158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que 9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1" name="Plaque 10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790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Live demo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1" smtClean="0">
                <a:latin typeface="cmr10" pitchFamily="34" charset="0"/>
              </a:rPr>
              <a:t>Installation</a:t>
            </a:r>
          </a:p>
          <a:p>
            <a:r>
              <a:rPr lang="en-US" noProof="1" smtClean="0">
                <a:latin typeface="cmr10" pitchFamily="34" charset="0"/>
              </a:rPr>
              <a:t>Parameters</a:t>
            </a:r>
          </a:p>
          <a:p>
            <a:r>
              <a:rPr lang="en-US" noProof="1" smtClean="0">
                <a:latin typeface="cmr10" pitchFamily="34" charset="0"/>
              </a:rPr>
              <a:t>Runs</a:t>
            </a:r>
          </a:p>
          <a:p>
            <a:r>
              <a:rPr lang="en-US" noProof="1" smtClean="0">
                <a:latin typeface="cmr10" pitchFamily="34" charset="0"/>
              </a:rPr>
              <a:t>Utilities</a:t>
            </a:r>
          </a:p>
          <a:p>
            <a:endParaRPr lang="en-US" noProof="1">
              <a:latin typeface="cmr10" pitchFamily="34" charset="0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7" name="Plaque 6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4300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Cython</a:t>
            </a:r>
            <a:endParaRPr lang="en-US" noProof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724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noProof="1" smtClean="0">
                  <a:latin typeface="cmr10" pitchFamily="34" charset="0"/>
                </a:endParaRPr>
              </a:p>
              <a:p>
                <a:pPr marL="0" indent="0">
                  <a:buNone/>
                </a:pPr>
                <a:endParaRPr lang="en-US" noProof="1">
                  <a:latin typeface="cmr10" pitchFamily="34" charset="0"/>
                </a:endParaRPr>
              </a:p>
              <a:p>
                <a:pPr marL="0" indent="0">
                  <a:buNone/>
                </a:pPr>
                <a:endParaRPr lang="en-US" noProof="1" smtClean="0">
                  <a:latin typeface="cmr10" pitchFamily="34" charset="0"/>
                </a:endParaRPr>
              </a:p>
              <a:p>
                <a:pPr marL="0" indent="0">
                  <a:buNone/>
                </a:pPr>
                <a:endParaRPr lang="en-US" noProof="1">
                  <a:latin typeface="cmr10" pitchFamily="34" charset="0"/>
                </a:endParaRPr>
              </a:p>
              <a:p>
                <a:pPr marL="0" indent="0">
                  <a:buNone/>
                </a:pPr>
                <a:endParaRPr lang="en-US" noProof="1" smtClean="0">
                  <a:latin typeface="cmr10" pitchFamily="34" charset="0"/>
                </a:endParaRPr>
              </a:p>
              <a:p>
                <a:pPr marL="0" indent="0">
                  <a:buNone/>
                </a:pPr>
                <a:endParaRPr lang="en-US" sz="1400" noProof="1" smtClean="0">
                  <a:latin typeface="cmr10" pitchFamily="34" charset="0"/>
                </a:endParaRPr>
              </a:p>
              <a:p>
                <a:endParaRPr lang="en-US" sz="2000" noProof="1" smtClean="0">
                  <a:latin typeface="cmr10" pitchFamily="34" charset="0"/>
                </a:endParaRPr>
              </a:p>
              <a:p>
                <a:r>
                  <a:rPr lang="en-US" sz="2000" noProof="1" smtClean="0">
                    <a:latin typeface="cmr10" pitchFamily="34" charset="0"/>
                  </a:rPr>
                  <a:t>Pure Python to Cython:	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00B0F0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00B0F0"/>
                        </a:solidFill>
                        <a:latin typeface="Cambria Math"/>
                      </a:rPr>
                      <m:t>py</m:t>
                    </m:r>
                  </m:oMath>
                </a14:m>
                <a:r>
                  <a:rPr lang="en-US" sz="2000" noProof="1">
                    <a:solidFill>
                      <a:srgbClr val="911ACC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latin typeface="Cambria Math"/>
                      </a:rPr>
                      <m:t>→</m:t>
                    </m:r>
                  </m:oMath>
                </a14:m>
                <a:r>
                  <a:rPr lang="en-US" sz="2000" noProof="1">
                    <a:solidFill>
                      <a:srgbClr val="911ACC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pyx</m:t>
                    </m:r>
                  </m:oMath>
                </a14:m>
                <a:r>
                  <a:rPr lang="en-US" sz="2000" noProof="1"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sz="2000" noProof="1"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pxd</m:t>
                    </m:r>
                  </m:oMath>
                </a14:m>
                <a:endParaRPr lang="en-US" noProof="1" smtClean="0">
                  <a:solidFill>
                    <a:srgbClr val="911ACC"/>
                  </a:solidFill>
                  <a:latin typeface="cmr10" pitchFamily="34" charset="0"/>
                </a:endParaRPr>
              </a:p>
              <a:p>
                <a:r>
                  <a:rPr lang="en-US" sz="2000" noProof="1">
                    <a:latin typeface="cmr10" pitchFamily="34" charset="0"/>
                  </a:rPr>
                  <a:t>C</a:t>
                </a:r>
                <a:r>
                  <a:rPr lang="en-US" sz="2000" noProof="1" smtClean="0">
                    <a:latin typeface="cmr10" pitchFamily="34" charset="0"/>
                  </a:rPr>
                  <a:t>ythonization:		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pyx</m:t>
                    </m:r>
                  </m:oMath>
                </a14:m>
                <a:r>
                  <a:rPr lang="en-US" sz="2000" noProof="1"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latin typeface="Cambria Math"/>
                      </a:rPr>
                      <m:t>+</m:t>
                    </m:r>
                  </m:oMath>
                </a14:m>
                <a:r>
                  <a:rPr lang="en-US" sz="2000" noProof="1"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911ACC"/>
                        </a:solidFill>
                        <a:latin typeface="Cambria Math"/>
                      </a:rPr>
                      <m:t>pxd</m:t>
                    </m:r>
                  </m:oMath>
                </a14:m>
                <a:r>
                  <a:rPr lang="en-US" sz="2000" noProof="1"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latin typeface="Cambria Math"/>
                      </a:rPr>
                      <m:t>→</m:t>
                    </m:r>
                  </m:oMath>
                </a14:m>
                <a:r>
                  <a:rPr lang="en-US" sz="2000" noProof="1"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FF0000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FF0000"/>
                        </a:solidFill>
                        <a:latin typeface="Cambria Math"/>
                      </a:rPr>
                      <m:t>c</m:t>
                    </m:r>
                  </m:oMath>
                </a14:m>
                <a:endParaRPr lang="en-US" sz="2000" noProof="1" smtClean="0">
                  <a:latin typeface="cmr10" pitchFamily="34" charset="0"/>
                </a:endParaRPr>
              </a:p>
              <a:p>
                <a:r>
                  <a:rPr lang="en-US" sz="2000" noProof="1" smtClean="0">
                    <a:latin typeface="cmr10" pitchFamily="34" charset="0"/>
                  </a:rPr>
                  <a:t>C-compilation and linking:</a:t>
                </a:r>
                <a:r>
                  <a:rPr lang="en-US" sz="2000" noProof="1">
                    <a:latin typeface="cmr10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chemeClr val="bg1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chemeClr val="bg1"/>
                        </a:solidFill>
                        <a:latin typeface="Cambria Math"/>
                      </a:rPr>
                      <m:t>pyx</m:t>
                    </m:r>
                  </m:oMath>
                </a14:m>
                <a:r>
                  <a:rPr lang="en-US" sz="2000" noProof="1">
                    <a:solidFill>
                      <a:schemeClr val="bg1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sz="2000" noProof="1">
                    <a:solidFill>
                      <a:schemeClr val="bg1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chemeClr val="bg1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chemeClr val="bg1"/>
                        </a:solidFill>
                        <a:latin typeface="Cambria Math"/>
                      </a:rPr>
                      <m:t>pxd</m:t>
                    </m:r>
                  </m:oMath>
                </a14:m>
                <a:r>
                  <a:rPr lang="en-US" sz="2000" noProof="1">
                    <a:solidFill>
                      <a:schemeClr val="bg1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solidFill>
                          <a:schemeClr val="bg1"/>
                        </a:solidFill>
                        <a:latin typeface="Cambria Math"/>
                      </a:rPr>
                      <m:t>→</m:t>
                    </m:r>
                  </m:oMath>
                </a14:m>
                <a:r>
                  <a:rPr lang="en-US" sz="2000" noProof="1"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FF0000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FF0000"/>
                        </a:solidFill>
                        <a:latin typeface="Cambria Math"/>
                      </a:rPr>
                      <m:t>c</m:t>
                    </m:r>
                  </m:oMath>
                </a14:m>
                <a:r>
                  <a:rPr lang="en-US" sz="2000" noProof="1">
                    <a:solidFill>
                      <a:srgbClr val="00B0F0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latin typeface="Cambria Math"/>
                      </a:rPr>
                      <m:t>→</m:t>
                    </m:r>
                  </m:oMath>
                </a14:m>
                <a:r>
                  <a:rPr lang="en-US" sz="2000" noProof="1">
                    <a:solidFill>
                      <a:srgbClr val="00B0F0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o</m:t>
                    </m:r>
                  </m:oMath>
                </a14:m>
                <a:r>
                  <a:rPr lang="en-US" sz="2000" noProof="1">
                    <a:solidFill>
                      <a:srgbClr val="00B0F0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noProof="1" dirty="0">
                        <a:latin typeface="Cambria Math"/>
                      </a:rPr>
                      <m:t>→</m:t>
                    </m:r>
                  </m:oMath>
                </a14:m>
                <a:r>
                  <a:rPr lang="en-US" sz="2000" noProof="1">
                    <a:solidFill>
                      <a:srgbClr val="00B0F0"/>
                    </a:solidFill>
                    <a:latin typeface="cmr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noProof="1" dirty="0">
                        <a:solidFill>
                          <a:srgbClr val="00B0F0"/>
                        </a:solidFill>
                        <a:latin typeface="Cambria Math"/>
                      </a:rPr>
                      <m:t>∗.</m:t>
                    </m:r>
                    <m:r>
                      <m:rPr>
                        <m:sty m:val="p"/>
                      </m:rPr>
                      <a:rPr lang="en-US" sz="2000" noProof="1" dirty="0">
                        <a:solidFill>
                          <a:srgbClr val="00B0F0"/>
                        </a:solidFill>
                        <a:latin typeface="Cambria Math"/>
                      </a:rPr>
                      <m:t>so</m:t>
                    </m:r>
                  </m:oMath>
                </a14:m>
                <a:endParaRPr lang="en-US" sz="2000" noProof="1">
                  <a:solidFill>
                    <a:srgbClr val="00B0F0"/>
                  </a:solidFill>
                  <a:latin typeface="cmr10" pitchFamily="34" charset="0"/>
                </a:endParaRPr>
              </a:p>
              <a:p>
                <a:endParaRPr lang="en-US" sz="2000" noProof="1" smtClean="0">
                  <a:latin typeface="cmr10" pitchFamily="34" charset="0"/>
                </a:endParaRPr>
              </a:p>
              <a:p>
                <a:pPr marL="0" indent="0">
                  <a:buNone/>
                </a:pPr>
                <a:endParaRPr lang="en-US" sz="2000" noProof="1" smtClean="0">
                  <a:latin typeface="cmr10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724400"/>
              </a:xfrm>
              <a:blipFill rotWithShape="1">
                <a:blip r:embed="rId2"/>
                <a:stretch>
                  <a:fillRect l="-1111" t="-1032" b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457450" y="1897559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Why </a:t>
            </a:r>
            <a:r>
              <a:rPr lang="en-US" sz="2400" b="1" noProof="1" smtClean="0">
                <a:solidFill>
                  <a:srgbClr val="FF0000"/>
                </a:solidFill>
                <a:latin typeface="cmr10" pitchFamily="34" charset="0"/>
              </a:rPr>
              <a:t>C</a:t>
            </a:r>
            <a:r>
              <a:rPr lang="en-US" sz="24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b="1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Fast</a:t>
            </a:r>
            <a:endParaRPr lang="en-US" sz="2000" b="1" noProof="1">
              <a:solidFill>
                <a:schemeClr val="bg1">
                  <a:lumMod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2050" y="1897559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Why </a:t>
            </a:r>
            <a:r>
              <a:rPr lang="en-US" sz="2400" b="1" noProof="1" smtClean="0">
                <a:solidFill>
                  <a:srgbClr val="00B0F0"/>
                </a:solidFill>
                <a:latin typeface="cmr10" pitchFamily="34" charset="0"/>
              </a:rPr>
              <a:t>Python</a:t>
            </a:r>
            <a:r>
              <a:rPr lang="en-US" sz="24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b="1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Easy</a:t>
            </a:r>
            <a:endParaRPr lang="en-US" sz="2000" b="1" noProof="1">
              <a:solidFill>
                <a:schemeClr val="bg1">
                  <a:lumMod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9525" y="292408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noProof="1" smtClean="0">
                <a:solidFill>
                  <a:srgbClr val="911ACC"/>
                </a:solidFill>
                <a:latin typeface="cmr10" pitchFamily="34" charset="0"/>
              </a:rPr>
              <a:t>Cython</a:t>
            </a:r>
            <a:endParaRPr lang="en-US" sz="2400" b="1" noProof="1">
              <a:solidFill>
                <a:srgbClr val="911ACC"/>
              </a:solidFill>
              <a:latin typeface="cmr1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3464723">
                <a:off x="4996991" y="2461140"/>
                <a:ext cx="838200" cy="842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⋃"/>
                          <m:subHide m:val="on"/>
                          <m:supHide m:val="on"/>
                          <m:ctrlPr>
                            <a:rPr lang="en-US" sz="200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1600" noProof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464723">
                <a:off x="4996991" y="2461140"/>
                <a:ext cx="838200" cy="8425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 rot="8135277" flipH="1">
                <a:off x="3253916" y="2480190"/>
                <a:ext cx="838200" cy="842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⋃"/>
                          <m:subHide m:val="on"/>
                          <m:supHide m:val="on"/>
                          <m:ctrlPr>
                            <a:rPr lang="en-US" sz="200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1600" noProof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135277" flipH="1">
                <a:off x="3253916" y="2480190"/>
                <a:ext cx="838200" cy="8425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57200" y="4338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1" smtClean="0">
                <a:solidFill>
                  <a:schemeClr val="bg1">
                    <a:lumMod val="50000"/>
                  </a:schemeClr>
                </a:solidFill>
                <a:latin typeface="cmr10" pitchFamily="34" charset="0"/>
              </a:rPr>
              <a:t>Compilation</a:t>
            </a:r>
            <a:endParaRPr lang="en-US" sz="2400" noProof="1">
              <a:solidFill>
                <a:schemeClr val="bg1">
                  <a:lumMod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746" y="4034135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noProof="1" smtClean="0">
                <a:solidFill>
                  <a:srgbClr val="C00000"/>
                </a:solidFill>
                <a:latin typeface="cmr10" pitchFamily="34" charset="0"/>
              </a:rPr>
              <a:t>C++                </a:t>
            </a:r>
            <a:r>
              <a:rPr lang="en-US" sz="2400" b="1" noProof="1" smtClean="0">
                <a:solidFill>
                  <a:srgbClr val="FF9933"/>
                </a:solidFill>
                <a:latin typeface="cmr10" pitchFamily="34" charset="0"/>
              </a:rPr>
              <a:t>Fortran</a:t>
            </a:r>
            <a:endParaRPr lang="en-US" sz="2400" b="1" noProof="1">
              <a:solidFill>
                <a:srgbClr val="FF9933"/>
              </a:solidFill>
              <a:latin typeface="cmr1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8864723">
                <a:off x="5064870" y="3363575"/>
                <a:ext cx="838200" cy="842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⋃"/>
                          <m:subHide m:val="on"/>
                          <m:supHide m:val="on"/>
                          <m:ctrlPr>
                            <a:rPr lang="en-US" sz="200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1600" noProof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64723">
                <a:off x="5064870" y="3363575"/>
                <a:ext cx="838200" cy="8425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rot="2664723">
                <a:off x="3357670" y="3444687"/>
                <a:ext cx="838200" cy="842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⋃"/>
                          <m:subHide m:val="on"/>
                          <m:supHide m:val="on"/>
                          <m:ctrlPr>
                            <a:rPr lang="en-US" sz="200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1600" noProof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64723">
                <a:off x="3357670" y="3444687"/>
                <a:ext cx="838200" cy="84253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Plaque 18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20" name="Plaque 19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4528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2.77556E-17 -0.05509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8" grpId="0"/>
      <p:bldP spid="17" grpId="0" build="allAtOnce"/>
      <p:bldP spid="17" grpId="1" build="allAtOnce"/>
      <p:bldP spid="7" grpId="0"/>
      <p:bldP spid="7" grpId="1"/>
      <p:bldP spid="12" grpId="0"/>
      <p:bldP spid="12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Structure of CO</a:t>
            </a:r>
            <a:r>
              <a:rPr lang="en-US" i="1" noProof="1" smtClean="0"/>
              <a:t>N</a:t>
            </a:r>
            <a:r>
              <a:rPr lang="en-US" noProof="1" smtClean="0"/>
              <a:t>CEPT</a:t>
            </a:r>
            <a:endParaRPr lang="en-US" noProof="1"/>
          </a:p>
        </p:txBody>
      </p:sp>
      <p:sp>
        <p:nvSpPr>
          <p:cNvPr id="4" name="Plaque 3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5" name="Plaque 4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7" name="Oval 6"/>
          <p:cNvSpPr/>
          <p:nvPr/>
        </p:nvSpPr>
        <p:spPr>
          <a:xfrm>
            <a:off x="436465" y="3247439"/>
            <a:ext cx="3057278" cy="3057278"/>
          </a:xfrm>
          <a:prstGeom prst="ellipse">
            <a:avLst/>
          </a:prstGeom>
          <a:solidFill>
            <a:srgbClr val="00B7E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8" name="TextBox 7"/>
          <p:cNvSpPr txBox="1"/>
          <p:nvPr/>
        </p:nvSpPr>
        <p:spPr>
          <a:xfrm>
            <a:off x="487296" y="3334499"/>
            <a:ext cx="2971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analysis.py,</a:t>
            </a:r>
          </a:p>
          <a:p>
            <a:pPr algn="ctr"/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commons.py,</a:t>
            </a:r>
          </a:p>
          <a:p>
            <a:pPr algn="ctr"/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communication.py, ewald.py, graphics.py, gravity.py, integration.py, main.py, mesh.py, snapshot.py,</a:t>
            </a:r>
          </a:p>
          <a:p>
            <a:pPr algn="ctr"/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species.py,</a:t>
            </a:r>
          </a:p>
          <a:p>
            <a:pPr algn="ctr"/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utilities.py</a:t>
            </a:r>
          </a:p>
          <a:p>
            <a:pPr algn="ctr"/>
            <a:endParaRPr lang="en-US" b="1" noProof="1">
              <a:solidFill>
                <a:schemeClr val="bg1"/>
              </a:solidFill>
              <a:latin typeface="cmtt1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77288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Python Modules</a:t>
            </a:r>
            <a:endParaRPr lang="en-US" sz="2400" noProof="1">
              <a:solidFill>
                <a:schemeClr val="tx1">
                  <a:lumMod val="50000"/>
                  <a:lumOff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9121" y="3625602"/>
            <a:ext cx="418947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Shared definitions</a:t>
            </a:r>
          </a:p>
          <a:p>
            <a:r>
              <a:rPr lang="en-US" sz="70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Entry point. Main time loop</a:t>
            </a:r>
          </a:p>
          <a:p>
            <a:r>
              <a:rPr lang="en-US" sz="34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Additional utilities,                             not part of the simulation itself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noProof="1">
              <a:solidFill>
                <a:schemeClr val="tx1">
                  <a:lumMod val="50000"/>
                  <a:lumOff val="50000"/>
                </a:schemeClr>
              </a:solidFill>
              <a:latin typeface="cmr1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743200" y="6019800"/>
            <a:ext cx="103498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952204" y="5173610"/>
            <a:ext cx="1825982" cy="1271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637786" y="3816629"/>
            <a:ext cx="1140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1114" y="4988944"/>
            <a:ext cx="116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 smtClean="0">
                <a:latin typeface="cmtt10" pitchFamily="34" charset="0"/>
              </a:rPr>
              <a:t>main.py</a:t>
            </a:r>
            <a:endParaRPr lang="en-US" b="1" noProof="1">
              <a:latin typeface="cmtt10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307739" y="4342346"/>
            <a:ext cx="840224" cy="8402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30" name="TextBox 29"/>
          <p:cNvSpPr txBox="1"/>
          <p:nvPr/>
        </p:nvSpPr>
        <p:spPr>
          <a:xfrm>
            <a:off x="5284299" y="45748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fft.c</a:t>
            </a:r>
            <a:endParaRPr lang="en-US" b="1" noProof="1">
              <a:solidFill>
                <a:schemeClr val="bg1"/>
              </a:solidFill>
              <a:latin typeface="cmtt1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 rot="12701020">
                <a:off x="6043661" y="3277198"/>
                <a:ext cx="925621" cy="2481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noProof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n-US" sz="2400" noProof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701020">
                <a:off x="6043661" y="3277198"/>
                <a:ext cx="925621" cy="24817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/>
          <p:cNvSpPr/>
          <p:nvPr/>
        </p:nvSpPr>
        <p:spPr>
          <a:xfrm>
            <a:off x="5833726" y="3273913"/>
            <a:ext cx="964258" cy="964258"/>
          </a:xfrm>
          <a:prstGeom prst="ellipse">
            <a:avLst/>
          </a:prstGeom>
          <a:solidFill>
            <a:srgbClr val="911ACC"/>
          </a:solidFill>
          <a:ln>
            <a:solidFill>
              <a:srgbClr val="5A2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36" name="TextBox 35"/>
          <p:cNvSpPr txBox="1"/>
          <p:nvPr/>
        </p:nvSpPr>
        <p:spPr>
          <a:xfrm>
            <a:off x="3800560" y="2772881"/>
            <a:ext cx="503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Cython modules and headers</a:t>
            </a:r>
            <a:endParaRPr lang="en-US" sz="2400" noProof="1">
              <a:solidFill>
                <a:schemeClr val="tx1">
                  <a:lumMod val="50000"/>
                  <a:lumOff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26" name="Arc 25"/>
          <p:cNvSpPr/>
          <p:nvPr/>
        </p:nvSpPr>
        <p:spPr>
          <a:xfrm>
            <a:off x="2618095" y="3664106"/>
            <a:ext cx="7176449" cy="2168752"/>
          </a:xfrm>
          <a:prstGeom prst="arc">
            <a:avLst>
              <a:gd name="adj1" fmla="val 11628962"/>
              <a:gd name="adj2" fmla="val 14776476"/>
            </a:avLst>
          </a:prstGeom>
          <a:ln w="44450">
            <a:solidFill>
              <a:schemeClr val="tx1">
                <a:lumMod val="50000"/>
                <a:lumOff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37" name="TextBox 36"/>
          <p:cNvSpPr txBox="1"/>
          <p:nvPr/>
        </p:nvSpPr>
        <p:spPr>
          <a:xfrm>
            <a:off x="5810102" y="3351955"/>
            <a:ext cx="91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*.pyx</a:t>
            </a:r>
          </a:p>
          <a:p>
            <a:pPr algn="ctr">
              <a:lnSpc>
                <a:spcPct val="125000"/>
              </a:lnSpc>
            </a:pPr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*.pxd</a:t>
            </a:r>
            <a:endParaRPr lang="en-US" b="1" noProof="1">
              <a:solidFill>
                <a:schemeClr val="bg1"/>
              </a:solidFill>
              <a:latin typeface="cmtt1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21022010">
            <a:off x="3518960" y="337824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1" smtClean="0">
                <a:solidFill>
                  <a:srgbClr val="00B7E2"/>
                </a:solidFill>
                <a:latin typeface="cmtt10" pitchFamily="34" charset="0"/>
              </a:rPr>
              <a:t>pyxpp.py</a:t>
            </a:r>
            <a:endParaRPr lang="en-US" sz="2000" b="1" noProof="1">
              <a:solidFill>
                <a:srgbClr val="00B7E2"/>
              </a:solidFill>
              <a:latin typeface="cmtt10" pitchFamily="34" charset="0"/>
            </a:endParaRPr>
          </a:p>
        </p:txBody>
      </p:sp>
      <p:sp>
        <p:nvSpPr>
          <p:cNvPr id="39" name="Arc 38"/>
          <p:cNvSpPr/>
          <p:nvPr/>
        </p:nvSpPr>
        <p:spPr>
          <a:xfrm flipH="1">
            <a:off x="5885079" y="3169739"/>
            <a:ext cx="4157769" cy="1597270"/>
          </a:xfrm>
          <a:prstGeom prst="arc">
            <a:avLst>
              <a:gd name="adj1" fmla="val 1511450"/>
              <a:gd name="adj2" fmla="val 4795358"/>
            </a:avLst>
          </a:prstGeom>
          <a:ln w="44450">
            <a:solidFill>
              <a:schemeClr val="tx1">
                <a:lumMod val="50000"/>
                <a:lumOff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40" name="Oval 39"/>
          <p:cNvSpPr/>
          <p:nvPr/>
        </p:nvSpPr>
        <p:spPr>
          <a:xfrm>
            <a:off x="7871209" y="4302642"/>
            <a:ext cx="841248" cy="84124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41" name="TextBox 40"/>
          <p:cNvSpPr txBox="1"/>
          <p:nvPr/>
        </p:nvSpPr>
        <p:spPr>
          <a:xfrm>
            <a:off x="7846712" y="4479719"/>
            <a:ext cx="914400" cy="421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*.c</a:t>
            </a:r>
            <a:endParaRPr lang="en-US" b="1" noProof="1">
              <a:solidFill>
                <a:schemeClr val="bg1"/>
              </a:solidFill>
              <a:latin typeface="cmtt1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52264" y="385690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C modules</a:t>
            </a:r>
            <a:endParaRPr lang="en-US" sz="2400" noProof="1">
              <a:solidFill>
                <a:schemeClr val="tx1">
                  <a:lumMod val="50000"/>
                  <a:lumOff val="50000"/>
                </a:schemeClr>
              </a:solidFill>
              <a:latin typeface="cmr1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520987">
            <a:off x="6230182" y="474409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1" smtClean="0">
                <a:solidFill>
                  <a:srgbClr val="00B7E2"/>
                </a:solidFill>
              </a:rPr>
              <a:t>Cython</a:t>
            </a:r>
            <a:endParaRPr lang="en-US" sz="2000" b="1" noProof="1">
              <a:solidFill>
                <a:srgbClr val="00B7E2"/>
              </a:solidFill>
            </a:endParaRPr>
          </a:p>
        </p:txBody>
      </p:sp>
      <p:sp>
        <p:nvSpPr>
          <p:cNvPr id="45" name="Arc 44"/>
          <p:cNvSpPr/>
          <p:nvPr/>
        </p:nvSpPr>
        <p:spPr>
          <a:xfrm>
            <a:off x="3437267" y="4342346"/>
            <a:ext cx="5379988" cy="2052516"/>
          </a:xfrm>
          <a:prstGeom prst="arc">
            <a:avLst>
              <a:gd name="adj1" fmla="val 21192928"/>
              <a:gd name="adj2" fmla="val 5743780"/>
            </a:avLst>
          </a:prstGeom>
          <a:ln w="44450">
            <a:solidFill>
              <a:schemeClr val="tx1">
                <a:lumMod val="50000"/>
                <a:lumOff val="50000"/>
              </a:schemeClr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46" name="Oval 45"/>
          <p:cNvSpPr/>
          <p:nvPr/>
        </p:nvSpPr>
        <p:spPr>
          <a:xfrm>
            <a:off x="5155558" y="5939095"/>
            <a:ext cx="841248" cy="841248"/>
          </a:xfrm>
          <a:prstGeom prst="ellipse">
            <a:avLst/>
          </a:prstGeom>
          <a:solidFill>
            <a:srgbClr val="00B7E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47" name="TextBox 46"/>
          <p:cNvSpPr txBox="1"/>
          <p:nvPr/>
        </p:nvSpPr>
        <p:spPr>
          <a:xfrm>
            <a:off x="5095321" y="6114241"/>
            <a:ext cx="914400" cy="421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b="1" noProof="1" smtClean="0">
                <a:solidFill>
                  <a:schemeClr val="bg1"/>
                </a:solidFill>
                <a:latin typeface="cmtt10" pitchFamily="34" charset="0"/>
              </a:rPr>
              <a:t>*.so</a:t>
            </a:r>
            <a:endParaRPr lang="en-US" b="1" noProof="1">
              <a:solidFill>
                <a:schemeClr val="bg1"/>
              </a:solidFill>
              <a:latin typeface="cmtt10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0024305">
            <a:off x="6352117" y="717891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noProof="1" smtClean="0">
                <a:latin typeface="cmtt10" pitchFamily="34" charset="0"/>
              </a:rPr>
              <a:t>mpicc</a:t>
            </a:r>
            <a:endParaRPr lang="en-US" sz="2000" b="1" noProof="1">
              <a:latin typeface="cmtt10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8000" y="5498334"/>
            <a:ext cx="504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mr10" pitchFamily="34" charset="0"/>
              </a:rPr>
              <a:t>Compiled Python modules</a:t>
            </a:r>
            <a:endParaRPr lang="en-US" sz="2400" noProof="1">
              <a:solidFill>
                <a:schemeClr val="tx1">
                  <a:lumMod val="50000"/>
                  <a:lumOff val="50000"/>
                </a:schemeClr>
              </a:solidFill>
              <a:latin typeface="cmr1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 rot="5400000">
                <a:off x="4084856" y="-1541132"/>
                <a:ext cx="925621" cy="8615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noProof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n-US" sz="2400" noProof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084856" y="-1541132"/>
                <a:ext cx="925621" cy="8615435"/>
              </a:xfrm>
              <a:prstGeom prst="rect">
                <a:avLst/>
              </a:prstGeom>
              <a:blipFill rotWithShape="1"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-10935" y="2200708"/>
            <a:ext cx="914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mtt10" pitchFamily="34" charset="0"/>
              </a:rPr>
              <a:t>M</a:t>
            </a:r>
            <a:r>
              <a:rPr lang="en-US" sz="2000" b="1" dirty="0" err="1" smtClean="0">
                <a:latin typeface="cmtt10" pitchFamily="34" charset="0"/>
              </a:rPr>
              <a:t>akefile</a:t>
            </a:r>
            <a:endParaRPr lang="en-US" sz="2000" b="1" dirty="0">
              <a:latin typeface="cmtt1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 rot="5400000">
                <a:off x="4111972" y="1543028"/>
                <a:ext cx="925621" cy="1459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noProof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noProof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eqArrPr>
                            <m:e/>
                            <m:e/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n-US" sz="2400" noProof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111972" y="1543028"/>
                <a:ext cx="925621" cy="14598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-15902" y="1692584"/>
            <a:ext cx="914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mtt10" pitchFamily="34" charset="0"/>
              </a:rPr>
              <a:t>concept</a:t>
            </a:r>
            <a:endParaRPr lang="en-US" sz="2000" b="1" dirty="0">
              <a:solidFill>
                <a:schemeClr val="tx2"/>
              </a:solidFill>
              <a:latin typeface="cmtt1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0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5" grpId="0"/>
      <p:bldP spid="25" grpId="1"/>
      <p:bldP spid="29" grpId="0" animBg="1"/>
      <p:bldP spid="30" grpId="0"/>
      <p:bldP spid="34" grpId="0"/>
      <p:bldP spid="35" grpId="0" animBg="1"/>
      <p:bldP spid="36" grpId="0"/>
      <p:bldP spid="26" grpId="0" animBg="1"/>
      <p:bldP spid="37" grpId="0"/>
      <p:bldP spid="38" grpId="0"/>
      <p:bldP spid="39" grpId="0" animBg="1"/>
      <p:bldP spid="40" grpId="0" animBg="1"/>
      <p:bldP spid="41" grpId="0"/>
      <p:bldP spid="42" grpId="0"/>
      <p:bldP spid="43" grpId="0"/>
      <p:bldP spid="45" grpId="0" animBg="1"/>
      <p:bldP spid="46" grpId="0" animBg="1"/>
      <p:bldP spid="47" grpId="0"/>
      <p:bldP spid="48" grpId="0"/>
      <p:bldP spid="49" grpId="0"/>
      <p:bldP spid="50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1" smtClean="0"/>
              <a:t>Comparison between</a:t>
            </a:r>
            <a:r>
              <a:rPr lang="en-US" noProof="1" smtClean="0"/>
              <a:t/>
            </a:r>
            <a:br>
              <a:rPr lang="en-US" noProof="1" smtClean="0"/>
            </a:br>
            <a:r>
              <a:rPr lang="en-US" noProof="1" smtClean="0"/>
              <a:t>C, Python, Cython</a:t>
            </a:r>
            <a:endParaRPr lang="en-US" noProof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  <p:sp>
        <p:nvSpPr>
          <p:cNvPr id="8" name="Plaque 7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9" name="Plaque 8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8603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1"/>
              <a:t>Comparison between</a:t>
            </a:r>
            <a:r>
              <a:rPr lang="en-US" noProof="1"/>
              <a:t/>
            </a:r>
            <a:br>
              <a:rPr lang="en-US" noProof="1"/>
            </a:br>
            <a:r>
              <a:rPr lang="en-US" noProof="1"/>
              <a:t>C, Python, Cython</a:t>
            </a:r>
          </a:p>
        </p:txBody>
      </p:sp>
      <p:sp>
        <p:nvSpPr>
          <p:cNvPr id="8" name="Plaque 7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0" name="Plaque 9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1"/>
              <a:t>Comparison between</a:t>
            </a:r>
            <a:r>
              <a:rPr lang="en-US" noProof="1"/>
              <a:t/>
            </a:r>
            <a:br>
              <a:rPr lang="en-US" noProof="1"/>
            </a:br>
            <a:r>
              <a:rPr lang="en-US" noProof="1"/>
              <a:t>C, Python, Cython</a:t>
            </a:r>
          </a:p>
        </p:txBody>
      </p:sp>
      <p:sp>
        <p:nvSpPr>
          <p:cNvPr id="9" name="Plaque 8"/>
          <p:cNvSpPr/>
          <p:nvPr/>
        </p:nvSpPr>
        <p:spPr>
          <a:xfrm>
            <a:off x="-1984063" y="4892702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sp>
        <p:nvSpPr>
          <p:cNvPr id="10" name="Plaque 9"/>
          <p:cNvSpPr/>
          <p:nvPr/>
        </p:nvSpPr>
        <p:spPr>
          <a:xfrm>
            <a:off x="7168696" y="4892701"/>
            <a:ext cx="3961747" cy="3961747"/>
          </a:xfrm>
          <a:prstGeom prst="plaqu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96589"/>
            <a:ext cx="7619048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ustom 4">
      <a:dk1>
        <a:sysClr val="windowText" lastClr="000000"/>
      </a:dk1>
      <a:lt1>
        <a:sysClr val="window" lastClr="FFFFFF"/>
      </a:lt1>
      <a:dk2>
        <a:srgbClr val="289039"/>
      </a:dk2>
      <a:lt2>
        <a:srgbClr val="C6E7FC"/>
      </a:lt2>
      <a:accent1>
        <a:srgbClr val="31AE50"/>
      </a:accent1>
      <a:accent2>
        <a:srgbClr val="78D990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31AE50"/>
      </a:hlink>
      <a:folHlink>
        <a:srgbClr val="5EAEFF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1197</TotalTime>
  <Words>359</Words>
  <Application>Microsoft Office PowerPoint</Application>
  <PresentationFormat>On-screen Show (4:3)</PresentationFormat>
  <Paragraphs>129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cmtt10</vt:lpstr>
      <vt:lpstr>Calibri</vt:lpstr>
      <vt:lpstr>cmr10</vt:lpstr>
      <vt:lpstr>Courier New</vt:lpstr>
      <vt:lpstr>Century Gothic</vt:lpstr>
      <vt:lpstr>Cambria Math</vt:lpstr>
      <vt:lpstr>Palatino Linotype</vt:lpstr>
      <vt:lpstr>Executive</vt:lpstr>
      <vt:lpstr>CONCEPT</vt:lpstr>
      <vt:lpstr>About me</vt:lpstr>
      <vt:lpstr>About CONCEPT</vt:lpstr>
      <vt:lpstr>Live demo</vt:lpstr>
      <vt:lpstr>Cython</vt:lpstr>
      <vt:lpstr>Structure of CONCEPT</vt:lpstr>
      <vt:lpstr>Comparison between C, Python, Cython</vt:lpstr>
      <vt:lpstr>Comparison between C, Python, Cython</vt:lpstr>
      <vt:lpstr>Comparison between C, Python, Cython</vt:lpstr>
      <vt:lpstr>Comparison between C, Python, Cython</vt:lpstr>
      <vt:lpstr>Comparison between C, Python, Cython</vt:lpstr>
      <vt:lpstr>Why not stick to C only?</vt:lpstr>
      <vt:lpstr>Why not stick to C only?</vt:lpstr>
      <vt:lpstr>Special Python packages</vt:lpstr>
      <vt:lpstr>CONCEPT vs GADGET</vt:lpstr>
      <vt:lpstr>Future plans for CONCEPT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</dc:title>
  <dc:creator>Jeppe</dc:creator>
  <cp:lastModifiedBy>Jeppe</cp:lastModifiedBy>
  <cp:revision>82</cp:revision>
  <dcterms:created xsi:type="dcterms:W3CDTF">2015-11-09T12:24:53Z</dcterms:created>
  <dcterms:modified xsi:type="dcterms:W3CDTF">2015-11-22T21:57:29Z</dcterms:modified>
</cp:coreProperties>
</file>